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60" r:id="rId5"/>
    <p:sldId id="261" r:id="rId6"/>
    <p:sldId id="259" r:id="rId7"/>
  </p:sldIdLst>
  <p:sldSz cx="18288000" cy="10287000"/>
  <p:notesSz cx="6858000" cy="9144000"/>
  <p:embeddedFontLst>
    <p:embeddedFont>
      <p:font typeface="Canva Sans Bold" panose="020B0604020202020204" charset="0"/>
      <p:regular r:id="rId9"/>
    </p:embeddedFont>
    <p:embeddedFont>
      <p:font typeface="Congenial" panose="02000503040000020004" pitchFamily="2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1" d="100"/>
          <a:sy n="51" d="100"/>
        </p:scale>
        <p:origin x="29" y="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86FF57-90B5-4F39-9D34-A504AE98E86D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897C54-50E4-4201-BA68-7248C92FA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606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3.svg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442620" y="1633462"/>
            <a:ext cx="7584922" cy="37273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099"/>
              </a:lnSpc>
            </a:pPr>
            <a:r>
              <a:rPr lang="en-US" sz="8800" dirty="0">
                <a:solidFill>
                  <a:srgbClr val="404040"/>
                </a:solidFill>
                <a:latin typeface="Congenial" panose="02000503040000020004" pitchFamily="2" charset="0"/>
              </a:rPr>
              <a:t>Root Anatomy and Functions</a:t>
            </a:r>
          </a:p>
        </p:txBody>
      </p:sp>
      <p:sp>
        <p:nvSpPr>
          <p:cNvPr id="13" name="Freeform 13"/>
          <p:cNvSpPr/>
          <p:nvPr/>
        </p:nvSpPr>
        <p:spPr>
          <a:xfrm rot="-1385731" flipH="1">
            <a:off x="7851468" y="7427578"/>
            <a:ext cx="2301314" cy="2805399"/>
          </a:xfrm>
          <a:custGeom>
            <a:avLst/>
            <a:gdLst/>
            <a:ahLst/>
            <a:cxnLst/>
            <a:rect l="l" t="t" r="r" b="b"/>
            <a:pathLst>
              <a:path w="3935921" h="4842856">
                <a:moveTo>
                  <a:pt x="3935922" y="0"/>
                </a:moveTo>
                <a:lnTo>
                  <a:pt x="0" y="0"/>
                </a:lnTo>
                <a:lnTo>
                  <a:pt x="0" y="4842856"/>
                </a:lnTo>
                <a:lnTo>
                  <a:pt x="3935922" y="4842856"/>
                </a:lnTo>
                <a:lnTo>
                  <a:pt x="393592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6532241" y="6359099"/>
            <a:ext cx="5246710" cy="973556"/>
          </a:xfrm>
          <a:custGeom>
            <a:avLst/>
            <a:gdLst/>
            <a:ahLst/>
            <a:cxnLst/>
            <a:rect l="l" t="t" r="r" b="b"/>
            <a:pathLst>
              <a:path w="5246710" h="973556">
                <a:moveTo>
                  <a:pt x="0" y="0"/>
                </a:moveTo>
                <a:lnTo>
                  <a:pt x="5246711" y="0"/>
                </a:lnTo>
                <a:lnTo>
                  <a:pt x="5246711" y="973556"/>
                </a:lnTo>
                <a:lnTo>
                  <a:pt x="0" y="97355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4">
            <a:extLst>
              <a:ext uri="{FF2B5EF4-FFF2-40B4-BE49-F238E27FC236}">
                <a16:creationId xmlns:a16="http://schemas.microsoft.com/office/drawing/2014/main" id="{5671975A-B959-D28A-B442-61DE91000661}"/>
              </a:ext>
            </a:extLst>
          </p:cNvPr>
          <p:cNvSpPr/>
          <p:nvPr/>
        </p:nvSpPr>
        <p:spPr>
          <a:xfrm rot="2244368">
            <a:off x="12726804" y="3473019"/>
            <a:ext cx="4392088" cy="6007374"/>
          </a:xfrm>
          <a:custGeom>
            <a:avLst/>
            <a:gdLst/>
            <a:ahLst/>
            <a:cxnLst/>
            <a:rect l="l" t="t" r="r" b="b"/>
            <a:pathLst>
              <a:path w="1496759" h="4114800">
                <a:moveTo>
                  <a:pt x="0" y="0"/>
                </a:moveTo>
                <a:lnTo>
                  <a:pt x="1496759" y="0"/>
                </a:lnTo>
                <a:lnTo>
                  <a:pt x="149675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3">
            <a:extLst>
              <a:ext uri="{FF2B5EF4-FFF2-40B4-BE49-F238E27FC236}">
                <a16:creationId xmlns:a16="http://schemas.microsoft.com/office/drawing/2014/main" id="{10D28D78-A8BC-6D3D-1D0C-56DC61BD1DE7}"/>
              </a:ext>
            </a:extLst>
          </p:cNvPr>
          <p:cNvSpPr/>
          <p:nvPr/>
        </p:nvSpPr>
        <p:spPr>
          <a:xfrm>
            <a:off x="280791" y="3390900"/>
            <a:ext cx="5508442" cy="4484464"/>
          </a:xfrm>
          <a:custGeom>
            <a:avLst/>
            <a:gdLst/>
            <a:ahLst/>
            <a:cxnLst/>
            <a:rect l="l" t="t" r="r" b="b"/>
            <a:pathLst>
              <a:path w="5175849" h="4114800">
                <a:moveTo>
                  <a:pt x="0" y="0"/>
                </a:moveTo>
                <a:lnTo>
                  <a:pt x="5175849" y="0"/>
                </a:lnTo>
                <a:lnTo>
                  <a:pt x="51758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DD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87529" y="2269537"/>
            <a:ext cx="5690448" cy="5747927"/>
          </a:xfrm>
          <a:custGeom>
            <a:avLst/>
            <a:gdLst/>
            <a:ahLst/>
            <a:cxnLst/>
            <a:rect l="l" t="t" r="r" b="b"/>
            <a:pathLst>
              <a:path w="5690448" h="5747927">
                <a:moveTo>
                  <a:pt x="0" y="0"/>
                </a:moveTo>
                <a:lnTo>
                  <a:pt x="5690448" y="0"/>
                </a:lnTo>
                <a:lnTo>
                  <a:pt x="5690448" y="5747926"/>
                </a:lnTo>
                <a:lnTo>
                  <a:pt x="0" y="57479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2801600" y="362615"/>
            <a:ext cx="4871049" cy="3813843"/>
          </a:xfrm>
          <a:custGeom>
            <a:avLst/>
            <a:gdLst/>
            <a:ahLst/>
            <a:cxnLst/>
            <a:rect l="l" t="t" r="r" b="b"/>
            <a:pathLst>
              <a:path w="5175849" h="4114800">
                <a:moveTo>
                  <a:pt x="0" y="0"/>
                </a:moveTo>
                <a:lnTo>
                  <a:pt x="5175849" y="0"/>
                </a:lnTo>
                <a:lnTo>
                  <a:pt x="51758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6858000" y="4481257"/>
            <a:ext cx="9067801" cy="31000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73"/>
              </a:lnSpc>
            </a:pPr>
            <a:r>
              <a:rPr lang="en-US" sz="4000" dirty="0">
                <a:solidFill>
                  <a:srgbClr val="000000"/>
                </a:solidFill>
                <a:latin typeface="Canva Sans Bold"/>
              </a:rPr>
              <a:t>Root system consists of primary and secondary roots.</a:t>
            </a:r>
          </a:p>
          <a:p>
            <a:pPr algn="ctr">
              <a:lnSpc>
                <a:spcPts val="4873"/>
              </a:lnSpc>
            </a:pPr>
            <a:endParaRPr lang="en-US" sz="4000" dirty="0">
              <a:solidFill>
                <a:srgbClr val="000000"/>
              </a:solidFill>
              <a:latin typeface="Canva Sans Bold"/>
            </a:endParaRPr>
          </a:p>
          <a:p>
            <a:pPr algn="ctr">
              <a:lnSpc>
                <a:spcPts val="4873"/>
              </a:lnSpc>
            </a:pPr>
            <a:r>
              <a:rPr lang="en-US" sz="4000" dirty="0">
                <a:solidFill>
                  <a:srgbClr val="000000"/>
                </a:solidFill>
                <a:latin typeface="Canva Sans Bold"/>
              </a:rPr>
              <a:t>The root is made up of dermal, vascular, and ground tissues.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87529" y="8322263"/>
            <a:ext cx="17512942" cy="14554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000000"/>
                </a:solidFill>
                <a:latin typeface="Canva Sans Bold"/>
              </a:rPr>
              <a:t>Roots absorb water and minerals and transport them to stems. They anchor and support a plant, and store food.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324600" y="1068872"/>
            <a:ext cx="6019800" cy="15452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dirty="0">
                <a:solidFill>
                  <a:srgbClr val="000000"/>
                </a:solidFill>
                <a:latin typeface="Canva Sans Bold"/>
              </a:rPr>
              <a:t>ROOTS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DD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667000" y="2852940"/>
            <a:ext cx="11713696" cy="7094709"/>
          </a:xfrm>
          <a:custGeom>
            <a:avLst/>
            <a:gdLst/>
            <a:ahLst/>
            <a:cxnLst/>
            <a:rect l="l" t="t" r="r" b="b"/>
            <a:pathLst>
              <a:path w="11713696" h="7094709">
                <a:moveTo>
                  <a:pt x="0" y="0"/>
                </a:moveTo>
                <a:lnTo>
                  <a:pt x="11713696" y="0"/>
                </a:lnTo>
                <a:lnTo>
                  <a:pt x="11713696" y="7094709"/>
                </a:lnTo>
                <a:lnTo>
                  <a:pt x="0" y="709470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2534" b="-452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524337" y="3314700"/>
            <a:ext cx="3657600" cy="12320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sz="4000" dirty="0">
                <a:solidFill>
                  <a:srgbClr val="000000"/>
                </a:solidFill>
                <a:latin typeface="Canva Sans Bold"/>
              </a:rPr>
              <a:t>Primary root = Taproot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189311" y="1307290"/>
            <a:ext cx="9909378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>
                <a:solidFill>
                  <a:srgbClr val="000000"/>
                </a:solidFill>
                <a:latin typeface="Canva Sans Bold"/>
              </a:rPr>
              <a:t>Parts of a root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DD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0958512" y="7328535"/>
            <a:ext cx="111442" cy="108585"/>
            <a:chOff x="0" y="0"/>
            <a:chExt cx="148590" cy="144780"/>
          </a:xfrm>
        </p:grpSpPr>
        <p:sp>
          <p:nvSpPr>
            <p:cNvPr id="4" name="Freeform 4"/>
            <p:cNvSpPr/>
            <p:nvPr/>
          </p:nvSpPr>
          <p:spPr>
            <a:xfrm>
              <a:off x="46990" y="45720"/>
              <a:ext cx="50800" cy="52070"/>
            </a:xfrm>
            <a:custGeom>
              <a:avLst/>
              <a:gdLst/>
              <a:ahLst/>
              <a:cxnLst/>
              <a:rect l="l" t="t" r="r" b="b"/>
              <a:pathLst>
                <a:path w="50800" h="52070">
                  <a:moveTo>
                    <a:pt x="50800" y="17780"/>
                  </a:moveTo>
                  <a:cubicBezTo>
                    <a:pt x="29210" y="52070"/>
                    <a:pt x="7620" y="45720"/>
                    <a:pt x="3810" y="38100"/>
                  </a:cubicBezTo>
                  <a:cubicBezTo>
                    <a:pt x="0" y="30480"/>
                    <a:pt x="3810" y="10160"/>
                    <a:pt x="10160" y="5080"/>
                  </a:cubicBezTo>
                  <a:cubicBezTo>
                    <a:pt x="16510" y="0"/>
                    <a:pt x="44450" y="7620"/>
                    <a:pt x="44450" y="7620"/>
                  </a:cubicBezTo>
                </a:path>
              </a:pathLst>
            </a:custGeom>
            <a:solidFill>
              <a:srgbClr val="2D90EB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83858" y="9120188"/>
            <a:ext cx="136208" cy="151448"/>
            <a:chOff x="0" y="0"/>
            <a:chExt cx="181610" cy="201930"/>
          </a:xfrm>
        </p:grpSpPr>
        <p:sp>
          <p:nvSpPr>
            <p:cNvPr id="6" name="Freeform 6"/>
            <p:cNvSpPr/>
            <p:nvPr/>
          </p:nvSpPr>
          <p:spPr>
            <a:xfrm>
              <a:off x="45720" y="49530"/>
              <a:ext cx="87630" cy="105410"/>
            </a:xfrm>
            <a:custGeom>
              <a:avLst/>
              <a:gdLst/>
              <a:ahLst/>
              <a:cxnLst/>
              <a:rect l="l" t="t" r="r" b="b"/>
              <a:pathLst>
                <a:path w="87630" h="105410">
                  <a:moveTo>
                    <a:pt x="5080" y="64770"/>
                  </a:moveTo>
                  <a:cubicBezTo>
                    <a:pt x="63500" y="0"/>
                    <a:pt x="82550" y="11430"/>
                    <a:pt x="85090" y="20320"/>
                  </a:cubicBezTo>
                  <a:cubicBezTo>
                    <a:pt x="87630" y="27940"/>
                    <a:pt x="80010" y="44450"/>
                    <a:pt x="73660" y="48260"/>
                  </a:cubicBezTo>
                  <a:cubicBezTo>
                    <a:pt x="66040" y="52070"/>
                    <a:pt x="49530" y="50800"/>
                    <a:pt x="43180" y="45720"/>
                  </a:cubicBezTo>
                  <a:cubicBezTo>
                    <a:pt x="38100" y="41910"/>
                    <a:pt x="34290" y="30480"/>
                    <a:pt x="35560" y="22860"/>
                  </a:cubicBezTo>
                  <a:cubicBezTo>
                    <a:pt x="36830" y="15240"/>
                    <a:pt x="49530" y="2540"/>
                    <a:pt x="57150" y="1270"/>
                  </a:cubicBezTo>
                  <a:cubicBezTo>
                    <a:pt x="64770" y="0"/>
                    <a:pt x="74930" y="5080"/>
                    <a:pt x="80010" y="10160"/>
                  </a:cubicBezTo>
                  <a:cubicBezTo>
                    <a:pt x="85090" y="15240"/>
                    <a:pt x="86360" y="24130"/>
                    <a:pt x="85090" y="33020"/>
                  </a:cubicBezTo>
                  <a:cubicBezTo>
                    <a:pt x="81280" y="50800"/>
                    <a:pt x="54610" y="95250"/>
                    <a:pt x="38100" y="101600"/>
                  </a:cubicBezTo>
                  <a:cubicBezTo>
                    <a:pt x="27940" y="105410"/>
                    <a:pt x="10160" y="100330"/>
                    <a:pt x="5080" y="93980"/>
                  </a:cubicBezTo>
                  <a:cubicBezTo>
                    <a:pt x="0" y="87630"/>
                    <a:pt x="5080" y="64770"/>
                    <a:pt x="5080" y="64770"/>
                  </a:cubicBezTo>
                </a:path>
              </a:pathLst>
            </a:custGeom>
            <a:solidFill>
              <a:srgbClr val="50D2A0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6010275" y="6293168"/>
            <a:ext cx="110490" cy="108585"/>
            <a:chOff x="0" y="0"/>
            <a:chExt cx="147320" cy="144780"/>
          </a:xfrm>
        </p:grpSpPr>
        <p:sp>
          <p:nvSpPr>
            <p:cNvPr id="8" name="Freeform 8"/>
            <p:cNvSpPr/>
            <p:nvPr/>
          </p:nvSpPr>
          <p:spPr>
            <a:xfrm>
              <a:off x="46990" y="45720"/>
              <a:ext cx="49530" cy="52070"/>
            </a:xfrm>
            <a:custGeom>
              <a:avLst/>
              <a:gdLst/>
              <a:ahLst/>
              <a:cxnLst/>
              <a:rect l="l" t="t" r="r" b="b"/>
              <a:pathLst>
                <a:path w="49530" h="52070">
                  <a:moveTo>
                    <a:pt x="49530" y="17780"/>
                  </a:moveTo>
                  <a:cubicBezTo>
                    <a:pt x="27940" y="52070"/>
                    <a:pt x="7620" y="45720"/>
                    <a:pt x="3810" y="38100"/>
                  </a:cubicBezTo>
                  <a:cubicBezTo>
                    <a:pt x="0" y="30480"/>
                    <a:pt x="3810" y="10160"/>
                    <a:pt x="10160" y="5080"/>
                  </a:cubicBezTo>
                  <a:cubicBezTo>
                    <a:pt x="16510" y="0"/>
                    <a:pt x="43180" y="7620"/>
                    <a:pt x="43180" y="7620"/>
                  </a:cubicBezTo>
                </a:path>
              </a:pathLst>
            </a:custGeom>
            <a:solidFill>
              <a:srgbClr val="50D2A0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4260257" y="2933700"/>
            <a:ext cx="2573635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000000"/>
                </a:solidFill>
                <a:latin typeface="Canva Sans Bold"/>
              </a:rPr>
              <a:t>Taproot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3724692" y="4457700"/>
            <a:ext cx="3881552" cy="24755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4000" dirty="0">
                <a:solidFill>
                  <a:srgbClr val="000000"/>
                </a:solidFill>
                <a:latin typeface="Canva Sans Bold"/>
              </a:rPr>
              <a:t>Straight root that grows vertically downward.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39600" y="2400300"/>
            <a:ext cx="4072232" cy="8727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78"/>
              </a:lnSpc>
            </a:pPr>
            <a:r>
              <a:rPr lang="en-US" sz="5127" dirty="0">
                <a:solidFill>
                  <a:srgbClr val="000000"/>
                </a:solidFill>
                <a:latin typeface="Canva Sans Bold"/>
              </a:rPr>
              <a:t>Fibrous Root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01020" y="4646855"/>
            <a:ext cx="3349392" cy="3117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4000" dirty="0">
                <a:solidFill>
                  <a:srgbClr val="000000"/>
                </a:solidFill>
                <a:latin typeface="Canva Sans Bold"/>
              </a:rPr>
              <a:t>Branched root that arises from the base of the stem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736AF18-7C29-A470-3EA5-C5F39B4765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798" y="0"/>
            <a:ext cx="6654403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DD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5663498"/>
            <a:ext cx="6934200" cy="4623502"/>
          </a:xfrm>
          <a:custGeom>
            <a:avLst/>
            <a:gdLst/>
            <a:ahLst/>
            <a:cxnLst/>
            <a:rect l="l" t="t" r="r" b="b"/>
            <a:pathLst>
              <a:path w="6084732" h="4114800">
                <a:moveTo>
                  <a:pt x="0" y="0"/>
                </a:moveTo>
                <a:lnTo>
                  <a:pt x="6084732" y="0"/>
                </a:lnTo>
                <a:lnTo>
                  <a:pt x="608473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934797" y="635794"/>
            <a:ext cx="2480453" cy="3086100"/>
          </a:xfrm>
          <a:custGeom>
            <a:avLst/>
            <a:gdLst/>
            <a:ahLst/>
            <a:cxnLst/>
            <a:rect l="l" t="t" r="r" b="b"/>
            <a:pathLst>
              <a:path w="2480453" h="3086100">
                <a:moveTo>
                  <a:pt x="0" y="0"/>
                </a:moveTo>
                <a:lnTo>
                  <a:pt x="2480453" y="0"/>
                </a:lnTo>
                <a:lnTo>
                  <a:pt x="2480453" y="3086100"/>
                </a:lnTo>
                <a:lnTo>
                  <a:pt x="0" y="30861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2244368">
            <a:off x="12689937" y="4640601"/>
            <a:ext cx="4392088" cy="6007374"/>
          </a:xfrm>
          <a:custGeom>
            <a:avLst/>
            <a:gdLst/>
            <a:ahLst/>
            <a:cxnLst/>
            <a:rect l="l" t="t" r="r" b="b"/>
            <a:pathLst>
              <a:path w="1496759" h="4114800">
                <a:moveTo>
                  <a:pt x="0" y="0"/>
                </a:moveTo>
                <a:lnTo>
                  <a:pt x="1496759" y="0"/>
                </a:lnTo>
                <a:lnTo>
                  <a:pt x="149675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3763720" y="121444"/>
            <a:ext cx="4047934" cy="4114800"/>
          </a:xfrm>
          <a:custGeom>
            <a:avLst/>
            <a:gdLst/>
            <a:ahLst/>
            <a:cxnLst/>
            <a:rect l="l" t="t" r="r" b="b"/>
            <a:pathLst>
              <a:path w="4047934" h="4114800">
                <a:moveTo>
                  <a:pt x="0" y="0"/>
                </a:moveTo>
                <a:lnTo>
                  <a:pt x="4047935" y="0"/>
                </a:lnTo>
                <a:lnTo>
                  <a:pt x="404793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4059514" y="1468874"/>
            <a:ext cx="8560756" cy="53004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180"/>
              </a:lnSpc>
              <a:spcBef>
                <a:spcPct val="0"/>
              </a:spcBef>
            </a:pPr>
            <a:r>
              <a:rPr lang="en-US" sz="4000" dirty="0">
                <a:solidFill>
                  <a:srgbClr val="000000"/>
                </a:solidFill>
                <a:latin typeface="Canva Sans Bold"/>
              </a:rPr>
              <a:t>Roots can store some of the energy created by plants during photosynthesis.</a:t>
            </a:r>
          </a:p>
          <a:p>
            <a:pPr algn="ctr">
              <a:lnSpc>
                <a:spcPts val="5180"/>
              </a:lnSpc>
              <a:spcBef>
                <a:spcPct val="0"/>
              </a:spcBef>
            </a:pPr>
            <a:endParaRPr lang="en-US" sz="4000" dirty="0">
              <a:solidFill>
                <a:srgbClr val="000000"/>
              </a:solidFill>
              <a:latin typeface="Canva Sans Bold"/>
            </a:endParaRPr>
          </a:p>
          <a:p>
            <a:pPr algn="ctr">
              <a:lnSpc>
                <a:spcPts val="5180"/>
              </a:lnSpc>
              <a:spcBef>
                <a:spcPct val="0"/>
              </a:spcBef>
            </a:pPr>
            <a:r>
              <a:rPr lang="en-US" sz="4000" dirty="0">
                <a:solidFill>
                  <a:srgbClr val="000000"/>
                </a:solidFill>
                <a:latin typeface="Canva Sans Bold"/>
              </a:rPr>
              <a:t>Energy becomes available as the plant needs it. </a:t>
            </a:r>
          </a:p>
          <a:p>
            <a:pPr algn="ctr">
              <a:lnSpc>
                <a:spcPct val="200000"/>
              </a:lnSpc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  <a:latin typeface="Canva Sans Bold"/>
            </a:endParaRPr>
          </a:p>
          <a:p>
            <a:pPr algn="ctr">
              <a:lnSpc>
                <a:spcPts val="5180"/>
              </a:lnSpc>
              <a:spcBef>
                <a:spcPct val="0"/>
              </a:spcBef>
            </a:pPr>
            <a:r>
              <a:rPr lang="en-US" sz="4000" dirty="0">
                <a:solidFill>
                  <a:srgbClr val="000000"/>
                </a:solidFill>
                <a:latin typeface="Canva Sans Bold"/>
              </a:rPr>
              <a:t>(Taproots or root vegetables)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6F24D5-09BD-F496-3635-F673ED74FAE9}"/>
              </a:ext>
            </a:extLst>
          </p:cNvPr>
          <p:cNvSpPr txBox="1"/>
          <p:nvPr/>
        </p:nvSpPr>
        <p:spPr>
          <a:xfrm>
            <a:off x="3966297" y="360878"/>
            <a:ext cx="87471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Canva Sans Bold" panose="020B0604020202020204" charset="0"/>
              </a:rPr>
              <a:t>Food Storage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DD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0480" y="4912995"/>
            <a:ext cx="8782050" cy="361950"/>
            <a:chOff x="0" y="0"/>
            <a:chExt cx="11709400" cy="482600"/>
          </a:xfrm>
        </p:grpSpPr>
        <p:sp>
          <p:nvSpPr>
            <p:cNvPr id="3" name="Freeform 3"/>
            <p:cNvSpPr/>
            <p:nvPr/>
          </p:nvSpPr>
          <p:spPr>
            <a:xfrm>
              <a:off x="49530" y="41910"/>
              <a:ext cx="11610340" cy="402590"/>
            </a:xfrm>
            <a:custGeom>
              <a:avLst/>
              <a:gdLst/>
              <a:ahLst/>
              <a:cxnLst/>
              <a:rect l="l" t="t" r="r" b="b"/>
              <a:pathLst>
                <a:path w="11610340" h="402590">
                  <a:moveTo>
                    <a:pt x="50800" y="39370"/>
                  </a:moveTo>
                  <a:cubicBezTo>
                    <a:pt x="240030" y="0"/>
                    <a:pt x="405130" y="30480"/>
                    <a:pt x="499110" y="27940"/>
                  </a:cubicBezTo>
                  <a:cubicBezTo>
                    <a:pt x="565150" y="26670"/>
                    <a:pt x="600710" y="6350"/>
                    <a:pt x="669290" y="11430"/>
                  </a:cubicBezTo>
                  <a:cubicBezTo>
                    <a:pt x="778510" y="19050"/>
                    <a:pt x="982980" y="100330"/>
                    <a:pt x="1089660" y="116840"/>
                  </a:cubicBezTo>
                  <a:cubicBezTo>
                    <a:pt x="1153160" y="127000"/>
                    <a:pt x="1173480" y="125730"/>
                    <a:pt x="1244600" y="128270"/>
                  </a:cubicBezTo>
                  <a:cubicBezTo>
                    <a:pt x="1402080" y="134620"/>
                    <a:pt x="1814830" y="138430"/>
                    <a:pt x="2005330" y="129540"/>
                  </a:cubicBezTo>
                  <a:cubicBezTo>
                    <a:pt x="2120900" y="124460"/>
                    <a:pt x="2204720" y="104140"/>
                    <a:pt x="2283460" y="101600"/>
                  </a:cubicBezTo>
                  <a:cubicBezTo>
                    <a:pt x="2343150" y="99060"/>
                    <a:pt x="2381250" y="99060"/>
                    <a:pt x="2438400" y="105410"/>
                  </a:cubicBezTo>
                  <a:cubicBezTo>
                    <a:pt x="2510790" y="114300"/>
                    <a:pt x="2600960" y="146050"/>
                    <a:pt x="2683510" y="156210"/>
                  </a:cubicBezTo>
                  <a:cubicBezTo>
                    <a:pt x="2767330" y="166370"/>
                    <a:pt x="2852420" y="168910"/>
                    <a:pt x="2936240" y="168910"/>
                  </a:cubicBezTo>
                  <a:cubicBezTo>
                    <a:pt x="3020060" y="168910"/>
                    <a:pt x="3083560" y="160020"/>
                    <a:pt x="3188970" y="158750"/>
                  </a:cubicBezTo>
                  <a:cubicBezTo>
                    <a:pt x="3361690" y="156210"/>
                    <a:pt x="3647440" y="161290"/>
                    <a:pt x="3873500" y="170180"/>
                  </a:cubicBezTo>
                  <a:cubicBezTo>
                    <a:pt x="4095750" y="179070"/>
                    <a:pt x="4302760" y="200660"/>
                    <a:pt x="4536440" y="208280"/>
                  </a:cubicBezTo>
                  <a:cubicBezTo>
                    <a:pt x="4798060" y="215900"/>
                    <a:pt x="5179060" y="204470"/>
                    <a:pt x="5368290" y="212090"/>
                  </a:cubicBezTo>
                  <a:cubicBezTo>
                    <a:pt x="5466080" y="215900"/>
                    <a:pt x="5500370" y="226060"/>
                    <a:pt x="5591810" y="229870"/>
                  </a:cubicBezTo>
                  <a:cubicBezTo>
                    <a:pt x="5737860" y="236220"/>
                    <a:pt x="5994400" y="238760"/>
                    <a:pt x="6162040" y="232410"/>
                  </a:cubicBezTo>
                  <a:cubicBezTo>
                    <a:pt x="6295390" y="227330"/>
                    <a:pt x="6409690" y="201930"/>
                    <a:pt x="6520180" y="201930"/>
                  </a:cubicBezTo>
                  <a:cubicBezTo>
                    <a:pt x="6615430" y="201930"/>
                    <a:pt x="6682740" y="223520"/>
                    <a:pt x="6788150" y="227330"/>
                  </a:cubicBezTo>
                  <a:cubicBezTo>
                    <a:pt x="6939280" y="232410"/>
                    <a:pt x="7186930" y="209550"/>
                    <a:pt x="7338060" y="212090"/>
                  </a:cubicBezTo>
                  <a:cubicBezTo>
                    <a:pt x="7444740" y="214630"/>
                    <a:pt x="7504430" y="232410"/>
                    <a:pt x="7612380" y="231140"/>
                  </a:cubicBezTo>
                  <a:cubicBezTo>
                    <a:pt x="7768590" y="228600"/>
                    <a:pt x="7985760" y="181610"/>
                    <a:pt x="8187690" y="173990"/>
                  </a:cubicBezTo>
                  <a:cubicBezTo>
                    <a:pt x="8411210" y="165100"/>
                    <a:pt x="8704580" y="176530"/>
                    <a:pt x="8897620" y="190500"/>
                  </a:cubicBezTo>
                  <a:cubicBezTo>
                    <a:pt x="9032240" y="199390"/>
                    <a:pt x="9150350" y="229870"/>
                    <a:pt x="9239250" y="229870"/>
                  </a:cubicBezTo>
                  <a:cubicBezTo>
                    <a:pt x="9296400" y="229870"/>
                    <a:pt x="9323070" y="215900"/>
                    <a:pt x="9381490" y="214630"/>
                  </a:cubicBezTo>
                  <a:cubicBezTo>
                    <a:pt x="9478010" y="212090"/>
                    <a:pt x="9663430" y="233680"/>
                    <a:pt x="9765030" y="231140"/>
                  </a:cubicBezTo>
                  <a:cubicBezTo>
                    <a:pt x="9831070" y="229870"/>
                    <a:pt x="9848850" y="219710"/>
                    <a:pt x="9928860" y="214630"/>
                  </a:cubicBezTo>
                  <a:cubicBezTo>
                    <a:pt x="10146030" y="201930"/>
                    <a:pt x="10873740" y="176530"/>
                    <a:pt x="11144250" y="190500"/>
                  </a:cubicBezTo>
                  <a:cubicBezTo>
                    <a:pt x="11281410" y="196850"/>
                    <a:pt x="11371580" y="207010"/>
                    <a:pt x="11451590" y="227330"/>
                  </a:cubicBezTo>
                  <a:cubicBezTo>
                    <a:pt x="11504930" y="241300"/>
                    <a:pt x="11555730" y="262890"/>
                    <a:pt x="11581130" y="280670"/>
                  </a:cubicBezTo>
                  <a:cubicBezTo>
                    <a:pt x="11593830" y="289560"/>
                    <a:pt x="11601450" y="297180"/>
                    <a:pt x="11605260" y="308610"/>
                  </a:cubicBezTo>
                  <a:cubicBezTo>
                    <a:pt x="11610340" y="322580"/>
                    <a:pt x="11607800" y="349250"/>
                    <a:pt x="11600180" y="361950"/>
                  </a:cubicBezTo>
                  <a:cubicBezTo>
                    <a:pt x="11593830" y="372110"/>
                    <a:pt x="11582400" y="379730"/>
                    <a:pt x="11570970" y="383540"/>
                  </a:cubicBezTo>
                  <a:cubicBezTo>
                    <a:pt x="11560810" y="387350"/>
                    <a:pt x="11545570" y="388620"/>
                    <a:pt x="11535410" y="384810"/>
                  </a:cubicBezTo>
                  <a:cubicBezTo>
                    <a:pt x="11523980" y="381000"/>
                    <a:pt x="11512550" y="372110"/>
                    <a:pt x="11506200" y="363220"/>
                  </a:cubicBezTo>
                  <a:cubicBezTo>
                    <a:pt x="11499850" y="353060"/>
                    <a:pt x="11493500" y="340360"/>
                    <a:pt x="11494770" y="327660"/>
                  </a:cubicBezTo>
                  <a:cubicBezTo>
                    <a:pt x="11496040" y="312420"/>
                    <a:pt x="11508740" y="289560"/>
                    <a:pt x="11522710" y="281940"/>
                  </a:cubicBezTo>
                  <a:cubicBezTo>
                    <a:pt x="11536680" y="274320"/>
                    <a:pt x="11562080" y="273050"/>
                    <a:pt x="11576050" y="278130"/>
                  </a:cubicBezTo>
                  <a:cubicBezTo>
                    <a:pt x="11587480" y="281940"/>
                    <a:pt x="11597640" y="292100"/>
                    <a:pt x="11602720" y="302260"/>
                  </a:cubicBezTo>
                  <a:cubicBezTo>
                    <a:pt x="11607800" y="312420"/>
                    <a:pt x="11610340" y="326390"/>
                    <a:pt x="11609070" y="337820"/>
                  </a:cubicBezTo>
                  <a:cubicBezTo>
                    <a:pt x="11607800" y="349250"/>
                    <a:pt x="11601450" y="363220"/>
                    <a:pt x="11592560" y="370840"/>
                  </a:cubicBezTo>
                  <a:cubicBezTo>
                    <a:pt x="11584940" y="378460"/>
                    <a:pt x="11577320" y="383540"/>
                    <a:pt x="11559540" y="386080"/>
                  </a:cubicBezTo>
                  <a:cubicBezTo>
                    <a:pt x="11498580" y="396240"/>
                    <a:pt x="11316970" y="354330"/>
                    <a:pt x="11144250" y="347980"/>
                  </a:cubicBezTo>
                  <a:cubicBezTo>
                    <a:pt x="10858500" y="337820"/>
                    <a:pt x="10243820" y="359410"/>
                    <a:pt x="10005060" y="370840"/>
                  </a:cubicBezTo>
                  <a:cubicBezTo>
                    <a:pt x="9894570" y="375920"/>
                    <a:pt x="9848850" y="388620"/>
                    <a:pt x="9763760" y="389890"/>
                  </a:cubicBezTo>
                  <a:cubicBezTo>
                    <a:pt x="9667240" y="391160"/>
                    <a:pt x="9551670" y="369570"/>
                    <a:pt x="9457690" y="370840"/>
                  </a:cubicBezTo>
                  <a:cubicBezTo>
                    <a:pt x="9377680" y="372110"/>
                    <a:pt x="9316720" y="389890"/>
                    <a:pt x="9234170" y="388620"/>
                  </a:cubicBezTo>
                  <a:cubicBezTo>
                    <a:pt x="9133840" y="386080"/>
                    <a:pt x="9030970" y="358140"/>
                    <a:pt x="8897620" y="347980"/>
                  </a:cubicBezTo>
                  <a:cubicBezTo>
                    <a:pt x="8707120" y="334010"/>
                    <a:pt x="8420100" y="323850"/>
                    <a:pt x="8196580" y="331470"/>
                  </a:cubicBezTo>
                  <a:cubicBezTo>
                    <a:pt x="7992110" y="339090"/>
                    <a:pt x="7767320" y="386080"/>
                    <a:pt x="7608570" y="388620"/>
                  </a:cubicBezTo>
                  <a:cubicBezTo>
                    <a:pt x="7501890" y="389890"/>
                    <a:pt x="7446010" y="372110"/>
                    <a:pt x="7339330" y="369570"/>
                  </a:cubicBezTo>
                  <a:cubicBezTo>
                    <a:pt x="7185660" y="365760"/>
                    <a:pt x="6924040" y="391160"/>
                    <a:pt x="6776720" y="384810"/>
                  </a:cubicBezTo>
                  <a:cubicBezTo>
                    <a:pt x="6680200" y="381000"/>
                    <a:pt x="6628130" y="359410"/>
                    <a:pt x="6539230" y="358140"/>
                  </a:cubicBezTo>
                  <a:cubicBezTo>
                    <a:pt x="6427470" y="356870"/>
                    <a:pt x="6332220" y="383540"/>
                    <a:pt x="6162040" y="389890"/>
                  </a:cubicBezTo>
                  <a:cubicBezTo>
                    <a:pt x="5808980" y="402590"/>
                    <a:pt x="4950460" y="379730"/>
                    <a:pt x="4528820" y="364490"/>
                  </a:cubicBezTo>
                  <a:cubicBezTo>
                    <a:pt x="4260850" y="354330"/>
                    <a:pt x="4118610" y="334010"/>
                    <a:pt x="3873500" y="326390"/>
                  </a:cubicBezTo>
                  <a:cubicBezTo>
                    <a:pt x="3561080" y="316230"/>
                    <a:pt x="3002280" y="325120"/>
                    <a:pt x="2806700" y="317500"/>
                  </a:cubicBezTo>
                  <a:cubicBezTo>
                    <a:pt x="2731770" y="314960"/>
                    <a:pt x="2708910" y="313690"/>
                    <a:pt x="2653030" y="306070"/>
                  </a:cubicBezTo>
                  <a:cubicBezTo>
                    <a:pt x="2585720" y="295910"/>
                    <a:pt x="2496820" y="267970"/>
                    <a:pt x="2432050" y="259080"/>
                  </a:cubicBezTo>
                  <a:cubicBezTo>
                    <a:pt x="2383790" y="252730"/>
                    <a:pt x="2354580" y="251460"/>
                    <a:pt x="2302510" y="252730"/>
                  </a:cubicBezTo>
                  <a:cubicBezTo>
                    <a:pt x="2223770" y="255270"/>
                    <a:pt x="2129790" y="278130"/>
                    <a:pt x="2005330" y="283210"/>
                  </a:cubicBezTo>
                  <a:cubicBezTo>
                    <a:pt x="1793240" y="293370"/>
                    <a:pt x="1334770" y="290830"/>
                    <a:pt x="1148080" y="273050"/>
                  </a:cubicBezTo>
                  <a:cubicBezTo>
                    <a:pt x="1056640" y="264160"/>
                    <a:pt x="1016000" y="255270"/>
                    <a:pt x="943610" y="237490"/>
                  </a:cubicBezTo>
                  <a:cubicBezTo>
                    <a:pt x="859790" y="217170"/>
                    <a:pt x="764540" y="167640"/>
                    <a:pt x="675640" y="156210"/>
                  </a:cubicBezTo>
                  <a:cubicBezTo>
                    <a:pt x="590550" y="146050"/>
                    <a:pt x="505460" y="171450"/>
                    <a:pt x="422910" y="168910"/>
                  </a:cubicBezTo>
                  <a:cubicBezTo>
                    <a:pt x="342900" y="167640"/>
                    <a:pt x="256540" y="144780"/>
                    <a:pt x="187960" y="146050"/>
                  </a:cubicBezTo>
                  <a:cubicBezTo>
                    <a:pt x="135890" y="146050"/>
                    <a:pt x="78740" y="170180"/>
                    <a:pt x="48260" y="162560"/>
                  </a:cubicBezTo>
                  <a:cubicBezTo>
                    <a:pt x="30480" y="157480"/>
                    <a:pt x="19050" y="147320"/>
                    <a:pt x="11430" y="135890"/>
                  </a:cubicBezTo>
                  <a:cubicBezTo>
                    <a:pt x="3810" y="124460"/>
                    <a:pt x="0" y="105410"/>
                    <a:pt x="1270" y="92710"/>
                  </a:cubicBezTo>
                  <a:cubicBezTo>
                    <a:pt x="2540" y="82550"/>
                    <a:pt x="6350" y="72390"/>
                    <a:pt x="12700" y="64770"/>
                  </a:cubicBezTo>
                  <a:cubicBezTo>
                    <a:pt x="21590" y="54610"/>
                    <a:pt x="50800" y="39370"/>
                    <a:pt x="50800" y="39370"/>
                  </a:cubicBezTo>
                </a:path>
              </a:pathLst>
            </a:custGeom>
            <a:solidFill>
              <a:srgbClr val="6B3916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Freeform 4"/>
          <p:cNvSpPr/>
          <p:nvPr/>
        </p:nvSpPr>
        <p:spPr>
          <a:xfrm>
            <a:off x="2625662" y="750570"/>
            <a:ext cx="4762881" cy="8229600"/>
          </a:xfrm>
          <a:custGeom>
            <a:avLst/>
            <a:gdLst/>
            <a:ahLst/>
            <a:cxnLst/>
            <a:rect l="l" t="t" r="r" b="b"/>
            <a:pathLst>
              <a:path w="4762881" h="8229600">
                <a:moveTo>
                  <a:pt x="0" y="0"/>
                </a:moveTo>
                <a:lnTo>
                  <a:pt x="4762881" y="0"/>
                </a:lnTo>
                <a:lnTo>
                  <a:pt x="4762881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4801553" y="9727882"/>
            <a:ext cx="1606868" cy="381000"/>
            <a:chOff x="0" y="0"/>
            <a:chExt cx="2142490" cy="508000"/>
          </a:xfrm>
        </p:grpSpPr>
        <p:sp>
          <p:nvSpPr>
            <p:cNvPr id="6" name="Freeform 6"/>
            <p:cNvSpPr/>
            <p:nvPr/>
          </p:nvSpPr>
          <p:spPr>
            <a:xfrm>
              <a:off x="49530" y="49530"/>
              <a:ext cx="2043430" cy="408940"/>
            </a:xfrm>
            <a:custGeom>
              <a:avLst/>
              <a:gdLst/>
              <a:ahLst/>
              <a:cxnLst/>
              <a:rect l="l" t="t" r="r" b="b"/>
              <a:pathLst>
                <a:path w="2043430" h="408940">
                  <a:moveTo>
                    <a:pt x="1934210" y="384810"/>
                  </a:moveTo>
                  <a:cubicBezTo>
                    <a:pt x="1818640" y="283210"/>
                    <a:pt x="1738630" y="266700"/>
                    <a:pt x="1737360" y="248920"/>
                  </a:cubicBezTo>
                  <a:cubicBezTo>
                    <a:pt x="1736090" y="238760"/>
                    <a:pt x="1766570" y="217170"/>
                    <a:pt x="1774190" y="219710"/>
                  </a:cubicBezTo>
                  <a:cubicBezTo>
                    <a:pt x="1781810" y="222250"/>
                    <a:pt x="1785620" y="252730"/>
                    <a:pt x="1783080" y="267970"/>
                  </a:cubicBezTo>
                  <a:cubicBezTo>
                    <a:pt x="1780540" y="283210"/>
                    <a:pt x="1770380" y="302260"/>
                    <a:pt x="1757680" y="311150"/>
                  </a:cubicBezTo>
                  <a:cubicBezTo>
                    <a:pt x="1746250" y="320040"/>
                    <a:pt x="1725930" y="326390"/>
                    <a:pt x="1710690" y="325120"/>
                  </a:cubicBezTo>
                  <a:cubicBezTo>
                    <a:pt x="1695450" y="323850"/>
                    <a:pt x="1675130" y="313690"/>
                    <a:pt x="1666240" y="306070"/>
                  </a:cubicBezTo>
                  <a:cubicBezTo>
                    <a:pt x="1659890" y="302260"/>
                    <a:pt x="1653540" y="298450"/>
                    <a:pt x="1654810" y="292100"/>
                  </a:cubicBezTo>
                  <a:cubicBezTo>
                    <a:pt x="1657350" y="275590"/>
                    <a:pt x="1758950" y="212090"/>
                    <a:pt x="1776730" y="218440"/>
                  </a:cubicBezTo>
                  <a:cubicBezTo>
                    <a:pt x="1785620" y="222250"/>
                    <a:pt x="1786890" y="238760"/>
                    <a:pt x="1786890" y="250190"/>
                  </a:cubicBezTo>
                  <a:cubicBezTo>
                    <a:pt x="1786890" y="264160"/>
                    <a:pt x="1781810" y="285750"/>
                    <a:pt x="1771650" y="297180"/>
                  </a:cubicBezTo>
                  <a:cubicBezTo>
                    <a:pt x="1758950" y="311150"/>
                    <a:pt x="1729740" y="322580"/>
                    <a:pt x="1713230" y="323850"/>
                  </a:cubicBezTo>
                  <a:cubicBezTo>
                    <a:pt x="1701800" y="325120"/>
                    <a:pt x="1694180" y="320040"/>
                    <a:pt x="1681480" y="313690"/>
                  </a:cubicBezTo>
                  <a:cubicBezTo>
                    <a:pt x="1656080" y="299720"/>
                    <a:pt x="1616710" y="248920"/>
                    <a:pt x="1581150" y="231140"/>
                  </a:cubicBezTo>
                  <a:cubicBezTo>
                    <a:pt x="1550670" y="215900"/>
                    <a:pt x="1504950" y="193040"/>
                    <a:pt x="1487170" y="207010"/>
                  </a:cubicBezTo>
                  <a:cubicBezTo>
                    <a:pt x="1465580" y="223520"/>
                    <a:pt x="1498600" y="323850"/>
                    <a:pt x="1488440" y="356870"/>
                  </a:cubicBezTo>
                  <a:cubicBezTo>
                    <a:pt x="1482090" y="375920"/>
                    <a:pt x="1471930" y="387350"/>
                    <a:pt x="1459230" y="396240"/>
                  </a:cubicBezTo>
                  <a:cubicBezTo>
                    <a:pt x="1446530" y="405130"/>
                    <a:pt x="1424940" y="407670"/>
                    <a:pt x="1410970" y="406400"/>
                  </a:cubicBezTo>
                  <a:cubicBezTo>
                    <a:pt x="1399540" y="405130"/>
                    <a:pt x="1388110" y="401320"/>
                    <a:pt x="1379220" y="393700"/>
                  </a:cubicBezTo>
                  <a:cubicBezTo>
                    <a:pt x="1367790" y="384810"/>
                    <a:pt x="1369060" y="367030"/>
                    <a:pt x="1352550" y="351790"/>
                  </a:cubicBezTo>
                  <a:cubicBezTo>
                    <a:pt x="1316990" y="317500"/>
                    <a:pt x="1198880" y="250190"/>
                    <a:pt x="1143000" y="231140"/>
                  </a:cubicBezTo>
                  <a:cubicBezTo>
                    <a:pt x="1109980" y="219710"/>
                    <a:pt x="1092200" y="218440"/>
                    <a:pt x="1059180" y="220980"/>
                  </a:cubicBezTo>
                  <a:cubicBezTo>
                    <a:pt x="1008380" y="224790"/>
                    <a:pt x="937260" y="260350"/>
                    <a:pt x="871220" y="273050"/>
                  </a:cubicBezTo>
                  <a:cubicBezTo>
                    <a:pt x="800100" y="287020"/>
                    <a:pt x="713740" y="318770"/>
                    <a:pt x="647700" y="299720"/>
                  </a:cubicBezTo>
                  <a:cubicBezTo>
                    <a:pt x="584200" y="281940"/>
                    <a:pt x="532130" y="195580"/>
                    <a:pt x="482600" y="167640"/>
                  </a:cubicBezTo>
                  <a:cubicBezTo>
                    <a:pt x="448310" y="148590"/>
                    <a:pt x="426720" y="132080"/>
                    <a:pt x="389890" y="130810"/>
                  </a:cubicBezTo>
                  <a:cubicBezTo>
                    <a:pt x="336550" y="129540"/>
                    <a:pt x="246380" y="194310"/>
                    <a:pt x="195580" y="196850"/>
                  </a:cubicBezTo>
                  <a:cubicBezTo>
                    <a:pt x="163830" y="198120"/>
                    <a:pt x="143510" y="189230"/>
                    <a:pt x="118110" y="180340"/>
                  </a:cubicBezTo>
                  <a:cubicBezTo>
                    <a:pt x="91440" y="170180"/>
                    <a:pt x="57150" y="149860"/>
                    <a:pt x="38100" y="135890"/>
                  </a:cubicBezTo>
                  <a:cubicBezTo>
                    <a:pt x="25400" y="127000"/>
                    <a:pt x="16510" y="121920"/>
                    <a:pt x="10160" y="111760"/>
                  </a:cubicBezTo>
                  <a:cubicBezTo>
                    <a:pt x="3810" y="101600"/>
                    <a:pt x="0" y="87630"/>
                    <a:pt x="1270" y="76200"/>
                  </a:cubicBezTo>
                  <a:cubicBezTo>
                    <a:pt x="2540" y="64770"/>
                    <a:pt x="8890" y="52070"/>
                    <a:pt x="16510" y="43180"/>
                  </a:cubicBezTo>
                  <a:cubicBezTo>
                    <a:pt x="24130" y="34290"/>
                    <a:pt x="35560" y="26670"/>
                    <a:pt x="48260" y="25400"/>
                  </a:cubicBezTo>
                  <a:cubicBezTo>
                    <a:pt x="63500" y="24130"/>
                    <a:pt x="87630" y="31750"/>
                    <a:pt x="99060" y="41910"/>
                  </a:cubicBezTo>
                  <a:cubicBezTo>
                    <a:pt x="107950" y="49530"/>
                    <a:pt x="114300" y="63500"/>
                    <a:pt x="115570" y="74930"/>
                  </a:cubicBezTo>
                  <a:cubicBezTo>
                    <a:pt x="116840" y="86360"/>
                    <a:pt x="115570" y="100330"/>
                    <a:pt x="107950" y="110490"/>
                  </a:cubicBezTo>
                  <a:cubicBezTo>
                    <a:pt x="99060" y="121920"/>
                    <a:pt x="77470" y="135890"/>
                    <a:pt x="63500" y="138430"/>
                  </a:cubicBezTo>
                  <a:cubicBezTo>
                    <a:pt x="50800" y="140970"/>
                    <a:pt x="38100" y="137160"/>
                    <a:pt x="27940" y="129540"/>
                  </a:cubicBezTo>
                  <a:cubicBezTo>
                    <a:pt x="16510" y="120650"/>
                    <a:pt x="2540" y="97790"/>
                    <a:pt x="1270" y="82550"/>
                  </a:cubicBezTo>
                  <a:cubicBezTo>
                    <a:pt x="0" y="71120"/>
                    <a:pt x="6350" y="57150"/>
                    <a:pt x="12700" y="48260"/>
                  </a:cubicBezTo>
                  <a:cubicBezTo>
                    <a:pt x="19050" y="39370"/>
                    <a:pt x="26670" y="29210"/>
                    <a:pt x="41910" y="26670"/>
                  </a:cubicBezTo>
                  <a:cubicBezTo>
                    <a:pt x="73660" y="21590"/>
                    <a:pt x="162560" y="81280"/>
                    <a:pt x="205740" y="74930"/>
                  </a:cubicBezTo>
                  <a:cubicBezTo>
                    <a:pt x="238760" y="69850"/>
                    <a:pt x="255270" y="35560"/>
                    <a:pt x="285750" y="22860"/>
                  </a:cubicBezTo>
                  <a:cubicBezTo>
                    <a:pt x="320040" y="8890"/>
                    <a:pt x="365760" y="0"/>
                    <a:pt x="405130" y="1270"/>
                  </a:cubicBezTo>
                  <a:cubicBezTo>
                    <a:pt x="444500" y="2540"/>
                    <a:pt x="487680" y="15240"/>
                    <a:pt x="521970" y="33020"/>
                  </a:cubicBezTo>
                  <a:cubicBezTo>
                    <a:pt x="553720" y="49530"/>
                    <a:pt x="579120" y="74930"/>
                    <a:pt x="604520" y="100330"/>
                  </a:cubicBezTo>
                  <a:cubicBezTo>
                    <a:pt x="629920" y="125730"/>
                    <a:pt x="646430" y="176530"/>
                    <a:pt x="671830" y="182880"/>
                  </a:cubicBezTo>
                  <a:cubicBezTo>
                    <a:pt x="694690" y="187960"/>
                    <a:pt x="712470" y="158750"/>
                    <a:pt x="748030" y="147320"/>
                  </a:cubicBezTo>
                  <a:cubicBezTo>
                    <a:pt x="816610" y="124460"/>
                    <a:pt x="984250" y="83820"/>
                    <a:pt x="1068070" y="82550"/>
                  </a:cubicBezTo>
                  <a:cubicBezTo>
                    <a:pt x="1121410" y="81280"/>
                    <a:pt x="1158240" y="91440"/>
                    <a:pt x="1200150" y="104140"/>
                  </a:cubicBezTo>
                  <a:cubicBezTo>
                    <a:pt x="1242060" y="116840"/>
                    <a:pt x="1280160" y="132080"/>
                    <a:pt x="1322070" y="161290"/>
                  </a:cubicBezTo>
                  <a:cubicBezTo>
                    <a:pt x="1376680" y="199390"/>
                    <a:pt x="1478280" y="279400"/>
                    <a:pt x="1489710" y="323850"/>
                  </a:cubicBezTo>
                  <a:cubicBezTo>
                    <a:pt x="1496060" y="346710"/>
                    <a:pt x="1483360" y="372110"/>
                    <a:pt x="1471930" y="386080"/>
                  </a:cubicBezTo>
                  <a:cubicBezTo>
                    <a:pt x="1461770" y="398780"/>
                    <a:pt x="1442720" y="406400"/>
                    <a:pt x="1427480" y="407670"/>
                  </a:cubicBezTo>
                  <a:cubicBezTo>
                    <a:pt x="1412240" y="408940"/>
                    <a:pt x="1391920" y="402590"/>
                    <a:pt x="1379220" y="393700"/>
                  </a:cubicBezTo>
                  <a:cubicBezTo>
                    <a:pt x="1366520" y="384810"/>
                    <a:pt x="1360170" y="370840"/>
                    <a:pt x="1352550" y="351790"/>
                  </a:cubicBezTo>
                  <a:cubicBezTo>
                    <a:pt x="1338580" y="317500"/>
                    <a:pt x="1318260" y="243840"/>
                    <a:pt x="1318260" y="201930"/>
                  </a:cubicBezTo>
                  <a:cubicBezTo>
                    <a:pt x="1318260" y="172720"/>
                    <a:pt x="1319530" y="147320"/>
                    <a:pt x="1336040" y="125730"/>
                  </a:cubicBezTo>
                  <a:cubicBezTo>
                    <a:pt x="1356360" y="99060"/>
                    <a:pt x="1409700" y="72390"/>
                    <a:pt x="1450340" y="64770"/>
                  </a:cubicBezTo>
                  <a:cubicBezTo>
                    <a:pt x="1490980" y="57150"/>
                    <a:pt x="1536700" y="68580"/>
                    <a:pt x="1579880" y="82550"/>
                  </a:cubicBezTo>
                  <a:cubicBezTo>
                    <a:pt x="1625600" y="97790"/>
                    <a:pt x="1682750" y="127000"/>
                    <a:pt x="1717040" y="153670"/>
                  </a:cubicBezTo>
                  <a:cubicBezTo>
                    <a:pt x="1743710" y="173990"/>
                    <a:pt x="1766570" y="196850"/>
                    <a:pt x="1776730" y="218440"/>
                  </a:cubicBezTo>
                  <a:cubicBezTo>
                    <a:pt x="1784350" y="234950"/>
                    <a:pt x="1789430" y="251460"/>
                    <a:pt x="1785620" y="266700"/>
                  </a:cubicBezTo>
                  <a:cubicBezTo>
                    <a:pt x="1781810" y="284480"/>
                    <a:pt x="1762760" y="308610"/>
                    <a:pt x="1746250" y="317500"/>
                  </a:cubicBezTo>
                  <a:cubicBezTo>
                    <a:pt x="1732280" y="325120"/>
                    <a:pt x="1711960" y="325120"/>
                    <a:pt x="1696720" y="320040"/>
                  </a:cubicBezTo>
                  <a:cubicBezTo>
                    <a:pt x="1681480" y="314960"/>
                    <a:pt x="1657350" y="302260"/>
                    <a:pt x="1657350" y="290830"/>
                  </a:cubicBezTo>
                  <a:cubicBezTo>
                    <a:pt x="1658620" y="271780"/>
                    <a:pt x="1756410" y="213360"/>
                    <a:pt x="1774190" y="219710"/>
                  </a:cubicBezTo>
                  <a:cubicBezTo>
                    <a:pt x="1783080" y="223520"/>
                    <a:pt x="1784350" y="240030"/>
                    <a:pt x="1784350" y="251460"/>
                  </a:cubicBezTo>
                  <a:cubicBezTo>
                    <a:pt x="1784350" y="265430"/>
                    <a:pt x="1776730" y="287020"/>
                    <a:pt x="1769110" y="298450"/>
                  </a:cubicBezTo>
                  <a:cubicBezTo>
                    <a:pt x="1762760" y="308610"/>
                    <a:pt x="1753870" y="316230"/>
                    <a:pt x="1743710" y="320040"/>
                  </a:cubicBezTo>
                  <a:cubicBezTo>
                    <a:pt x="1731010" y="325120"/>
                    <a:pt x="1709420" y="327660"/>
                    <a:pt x="1694180" y="322580"/>
                  </a:cubicBezTo>
                  <a:cubicBezTo>
                    <a:pt x="1678940" y="317500"/>
                    <a:pt x="1664970" y="308610"/>
                    <a:pt x="1654810" y="292100"/>
                  </a:cubicBezTo>
                  <a:cubicBezTo>
                    <a:pt x="1639570" y="267970"/>
                    <a:pt x="1625600" y="207010"/>
                    <a:pt x="1634490" y="176530"/>
                  </a:cubicBezTo>
                  <a:cubicBezTo>
                    <a:pt x="1642110" y="151130"/>
                    <a:pt x="1667510" y="128270"/>
                    <a:pt x="1691640" y="119380"/>
                  </a:cubicBezTo>
                  <a:cubicBezTo>
                    <a:pt x="1718310" y="109220"/>
                    <a:pt x="1755140" y="114300"/>
                    <a:pt x="1790700" y="124460"/>
                  </a:cubicBezTo>
                  <a:cubicBezTo>
                    <a:pt x="1837690" y="138430"/>
                    <a:pt x="1906270" y="179070"/>
                    <a:pt x="1946910" y="210820"/>
                  </a:cubicBezTo>
                  <a:cubicBezTo>
                    <a:pt x="1979930" y="236220"/>
                    <a:pt x="2009140" y="270510"/>
                    <a:pt x="2024380" y="294640"/>
                  </a:cubicBezTo>
                  <a:cubicBezTo>
                    <a:pt x="2034540" y="309880"/>
                    <a:pt x="2040890" y="322580"/>
                    <a:pt x="2042160" y="335280"/>
                  </a:cubicBezTo>
                  <a:cubicBezTo>
                    <a:pt x="2043430" y="345440"/>
                    <a:pt x="2042160" y="355600"/>
                    <a:pt x="2037080" y="365760"/>
                  </a:cubicBezTo>
                  <a:cubicBezTo>
                    <a:pt x="2030730" y="377190"/>
                    <a:pt x="2016760" y="391160"/>
                    <a:pt x="2005330" y="397510"/>
                  </a:cubicBezTo>
                  <a:cubicBezTo>
                    <a:pt x="1995170" y="402590"/>
                    <a:pt x="1985010" y="403860"/>
                    <a:pt x="1974850" y="402590"/>
                  </a:cubicBezTo>
                  <a:cubicBezTo>
                    <a:pt x="1962150" y="401320"/>
                    <a:pt x="1934210" y="384810"/>
                    <a:pt x="1934210" y="384810"/>
                  </a:cubicBezTo>
                </a:path>
              </a:pathLst>
            </a:custGeom>
            <a:solidFill>
              <a:srgbClr val="2899E1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4142422" y="9683115"/>
            <a:ext cx="689610" cy="258128"/>
            <a:chOff x="0" y="0"/>
            <a:chExt cx="919480" cy="344170"/>
          </a:xfrm>
        </p:grpSpPr>
        <p:sp>
          <p:nvSpPr>
            <p:cNvPr id="8" name="Freeform 8"/>
            <p:cNvSpPr/>
            <p:nvPr/>
          </p:nvSpPr>
          <p:spPr>
            <a:xfrm>
              <a:off x="49530" y="48260"/>
              <a:ext cx="820420" cy="247650"/>
            </a:xfrm>
            <a:custGeom>
              <a:avLst/>
              <a:gdLst/>
              <a:ahLst/>
              <a:cxnLst/>
              <a:rect l="l" t="t" r="r" b="b"/>
              <a:pathLst>
                <a:path w="820420" h="247650">
                  <a:moveTo>
                    <a:pt x="755650" y="133350"/>
                  </a:moveTo>
                  <a:cubicBezTo>
                    <a:pt x="516890" y="177800"/>
                    <a:pt x="396240" y="172720"/>
                    <a:pt x="303530" y="186690"/>
                  </a:cubicBezTo>
                  <a:cubicBezTo>
                    <a:pt x="219710" y="199390"/>
                    <a:pt x="118110" y="246380"/>
                    <a:pt x="68580" y="245110"/>
                  </a:cubicBezTo>
                  <a:cubicBezTo>
                    <a:pt x="45720" y="245110"/>
                    <a:pt x="29210" y="238760"/>
                    <a:pt x="17780" y="229870"/>
                  </a:cubicBezTo>
                  <a:cubicBezTo>
                    <a:pt x="8890" y="222250"/>
                    <a:pt x="2540" y="208280"/>
                    <a:pt x="1270" y="196850"/>
                  </a:cubicBezTo>
                  <a:cubicBezTo>
                    <a:pt x="0" y="185420"/>
                    <a:pt x="2540" y="171450"/>
                    <a:pt x="7620" y="161290"/>
                  </a:cubicBezTo>
                  <a:cubicBezTo>
                    <a:pt x="12700" y="151130"/>
                    <a:pt x="22860" y="140970"/>
                    <a:pt x="34290" y="137160"/>
                  </a:cubicBezTo>
                  <a:cubicBezTo>
                    <a:pt x="48260" y="132080"/>
                    <a:pt x="74930" y="132080"/>
                    <a:pt x="87630" y="140970"/>
                  </a:cubicBezTo>
                  <a:cubicBezTo>
                    <a:pt x="101600" y="149860"/>
                    <a:pt x="113030" y="172720"/>
                    <a:pt x="114300" y="187960"/>
                  </a:cubicBezTo>
                  <a:cubicBezTo>
                    <a:pt x="115570" y="199390"/>
                    <a:pt x="110490" y="213360"/>
                    <a:pt x="104140" y="222250"/>
                  </a:cubicBezTo>
                  <a:cubicBezTo>
                    <a:pt x="97790" y="231140"/>
                    <a:pt x="86360" y="241300"/>
                    <a:pt x="74930" y="243840"/>
                  </a:cubicBezTo>
                  <a:cubicBezTo>
                    <a:pt x="60960" y="247650"/>
                    <a:pt x="34290" y="242570"/>
                    <a:pt x="21590" y="233680"/>
                  </a:cubicBezTo>
                  <a:cubicBezTo>
                    <a:pt x="11430" y="227330"/>
                    <a:pt x="5080" y="214630"/>
                    <a:pt x="2540" y="203200"/>
                  </a:cubicBezTo>
                  <a:cubicBezTo>
                    <a:pt x="0" y="191770"/>
                    <a:pt x="0" y="176530"/>
                    <a:pt x="5080" y="166370"/>
                  </a:cubicBezTo>
                  <a:cubicBezTo>
                    <a:pt x="10160" y="156210"/>
                    <a:pt x="15240" y="148590"/>
                    <a:pt x="29210" y="139700"/>
                  </a:cubicBezTo>
                  <a:cubicBezTo>
                    <a:pt x="68580" y="114300"/>
                    <a:pt x="203200" y="69850"/>
                    <a:pt x="294640" y="52070"/>
                  </a:cubicBezTo>
                  <a:cubicBezTo>
                    <a:pt x="386080" y="34290"/>
                    <a:pt x="505460" y="45720"/>
                    <a:pt x="576580" y="33020"/>
                  </a:cubicBezTo>
                  <a:cubicBezTo>
                    <a:pt x="622300" y="25400"/>
                    <a:pt x="651510" y="6350"/>
                    <a:pt x="685800" y="2540"/>
                  </a:cubicBezTo>
                  <a:cubicBezTo>
                    <a:pt x="716280" y="0"/>
                    <a:pt x="749300" y="1270"/>
                    <a:pt x="770890" y="8890"/>
                  </a:cubicBezTo>
                  <a:cubicBezTo>
                    <a:pt x="787400" y="13970"/>
                    <a:pt x="801370" y="24130"/>
                    <a:pt x="808990" y="34290"/>
                  </a:cubicBezTo>
                  <a:cubicBezTo>
                    <a:pt x="815340" y="41910"/>
                    <a:pt x="817880" y="52070"/>
                    <a:pt x="819150" y="62230"/>
                  </a:cubicBezTo>
                  <a:cubicBezTo>
                    <a:pt x="820420" y="74930"/>
                    <a:pt x="817880" y="95250"/>
                    <a:pt x="808990" y="106680"/>
                  </a:cubicBezTo>
                  <a:cubicBezTo>
                    <a:pt x="798830" y="119380"/>
                    <a:pt x="755650" y="133350"/>
                    <a:pt x="755650" y="133350"/>
                  </a:cubicBezTo>
                </a:path>
              </a:pathLst>
            </a:custGeom>
            <a:solidFill>
              <a:srgbClr val="2899E1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664970" y="9658350"/>
            <a:ext cx="1397318" cy="347662"/>
            <a:chOff x="0" y="0"/>
            <a:chExt cx="1863090" cy="463550"/>
          </a:xfrm>
        </p:grpSpPr>
        <p:sp>
          <p:nvSpPr>
            <p:cNvPr id="10" name="Freeform 10"/>
            <p:cNvSpPr/>
            <p:nvPr/>
          </p:nvSpPr>
          <p:spPr>
            <a:xfrm>
              <a:off x="49530" y="50800"/>
              <a:ext cx="1764030" cy="370840"/>
            </a:xfrm>
            <a:custGeom>
              <a:avLst/>
              <a:gdLst/>
              <a:ahLst/>
              <a:cxnLst/>
              <a:rect l="l" t="t" r="r" b="b"/>
              <a:pathLst>
                <a:path w="1764030" h="370840">
                  <a:moveTo>
                    <a:pt x="1725930" y="125730"/>
                  </a:moveTo>
                  <a:cubicBezTo>
                    <a:pt x="1652270" y="172720"/>
                    <a:pt x="1647190" y="207010"/>
                    <a:pt x="1625600" y="224790"/>
                  </a:cubicBezTo>
                  <a:cubicBezTo>
                    <a:pt x="1600200" y="246380"/>
                    <a:pt x="1564640" y="266700"/>
                    <a:pt x="1521460" y="270510"/>
                  </a:cubicBezTo>
                  <a:cubicBezTo>
                    <a:pt x="1459230" y="275590"/>
                    <a:pt x="1351280" y="217170"/>
                    <a:pt x="1282700" y="213360"/>
                  </a:cubicBezTo>
                  <a:cubicBezTo>
                    <a:pt x="1231900" y="210820"/>
                    <a:pt x="1195070" y="213360"/>
                    <a:pt x="1150620" y="229870"/>
                  </a:cubicBezTo>
                  <a:cubicBezTo>
                    <a:pt x="1098550" y="248920"/>
                    <a:pt x="1043940" y="312420"/>
                    <a:pt x="995680" y="334010"/>
                  </a:cubicBezTo>
                  <a:cubicBezTo>
                    <a:pt x="957580" y="350520"/>
                    <a:pt x="930910" y="355600"/>
                    <a:pt x="887730" y="360680"/>
                  </a:cubicBezTo>
                  <a:cubicBezTo>
                    <a:pt x="826770" y="368300"/>
                    <a:pt x="731520" y="370840"/>
                    <a:pt x="661670" y="361950"/>
                  </a:cubicBezTo>
                  <a:cubicBezTo>
                    <a:pt x="599440" y="354330"/>
                    <a:pt x="546100" y="323850"/>
                    <a:pt x="487680" y="316230"/>
                  </a:cubicBezTo>
                  <a:cubicBezTo>
                    <a:pt x="429260" y="308610"/>
                    <a:pt x="364490" y="320040"/>
                    <a:pt x="312420" y="312420"/>
                  </a:cubicBezTo>
                  <a:cubicBezTo>
                    <a:pt x="269240" y="306070"/>
                    <a:pt x="237490" y="297180"/>
                    <a:pt x="195580" y="283210"/>
                  </a:cubicBezTo>
                  <a:cubicBezTo>
                    <a:pt x="142240" y="265430"/>
                    <a:pt x="44450" y="236220"/>
                    <a:pt x="17780" y="212090"/>
                  </a:cubicBezTo>
                  <a:cubicBezTo>
                    <a:pt x="6350" y="201930"/>
                    <a:pt x="3810" y="191770"/>
                    <a:pt x="2540" y="180340"/>
                  </a:cubicBezTo>
                  <a:cubicBezTo>
                    <a:pt x="1270" y="168910"/>
                    <a:pt x="3810" y="153670"/>
                    <a:pt x="8890" y="143510"/>
                  </a:cubicBezTo>
                  <a:cubicBezTo>
                    <a:pt x="13970" y="133350"/>
                    <a:pt x="24130" y="123190"/>
                    <a:pt x="35560" y="119380"/>
                  </a:cubicBezTo>
                  <a:cubicBezTo>
                    <a:pt x="49530" y="114300"/>
                    <a:pt x="76200" y="114300"/>
                    <a:pt x="88900" y="123190"/>
                  </a:cubicBezTo>
                  <a:cubicBezTo>
                    <a:pt x="102870" y="132080"/>
                    <a:pt x="115570" y="153670"/>
                    <a:pt x="115570" y="170180"/>
                  </a:cubicBezTo>
                  <a:cubicBezTo>
                    <a:pt x="115570" y="185420"/>
                    <a:pt x="104140" y="208280"/>
                    <a:pt x="92710" y="218440"/>
                  </a:cubicBezTo>
                  <a:cubicBezTo>
                    <a:pt x="83820" y="226060"/>
                    <a:pt x="68580" y="228600"/>
                    <a:pt x="57150" y="228600"/>
                  </a:cubicBezTo>
                  <a:cubicBezTo>
                    <a:pt x="45720" y="228600"/>
                    <a:pt x="31750" y="224790"/>
                    <a:pt x="22860" y="217170"/>
                  </a:cubicBezTo>
                  <a:cubicBezTo>
                    <a:pt x="11430" y="207010"/>
                    <a:pt x="0" y="182880"/>
                    <a:pt x="1270" y="167640"/>
                  </a:cubicBezTo>
                  <a:cubicBezTo>
                    <a:pt x="2540" y="151130"/>
                    <a:pt x="13970" y="130810"/>
                    <a:pt x="30480" y="121920"/>
                  </a:cubicBezTo>
                  <a:cubicBezTo>
                    <a:pt x="52070" y="109220"/>
                    <a:pt x="92710" y="110490"/>
                    <a:pt x="132080" y="115570"/>
                  </a:cubicBezTo>
                  <a:cubicBezTo>
                    <a:pt x="190500" y="123190"/>
                    <a:pt x="283210" y="181610"/>
                    <a:pt x="341630" y="184150"/>
                  </a:cubicBezTo>
                  <a:cubicBezTo>
                    <a:pt x="382270" y="185420"/>
                    <a:pt x="407670" y="158750"/>
                    <a:pt x="447040" y="160020"/>
                  </a:cubicBezTo>
                  <a:cubicBezTo>
                    <a:pt x="500380" y="161290"/>
                    <a:pt x="567690" y="203200"/>
                    <a:pt x="632460" y="213360"/>
                  </a:cubicBezTo>
                  <a:cubicBezTo>
                    <a:pt x="699770" y="223520"/>
                    <a:pt x="783590" y="226060"/>
                    <a:pt x="840740" y="220980"/>
                  </a:cubicBezTo>
                  <a:cubicBezTo>
                    <a:pt x="881380" y="217170"/>
                    <a:pt x="913130" y="214630"/>
                    <a:pt x="942340" y="200660"/>
                  </a:cubicBezTo>
                  <a:cubicBezTo>
                    <a:pt x="969010" y="187960"/>
                    <a:pt x="984250" y="160020"/>
                    <a:pt x="1010920" y="143510"/>
                  </a:cubicBezTo>
                  <a:cubicBezTo>
                    <a:pt x="1042670" y="123190"/>
                    <a:pt x="1090930" y="101600"/>
                    <a:pt x="1125220" y="91440"/>
                  </a:cubicBezTo>
                  <a:cubicBezTo>
                    <a:pt x="1153160" y="82550"/>
                    <a:pt x="1173480" y="81280"/>
                    <a:pt x="1201420" y="78740"/>
                  </a:cubicBezTo>
                  <a:cubicBezTo>
                    <a:pt x="1233170" y="74930"/>
                    <a:pt x="1267460" y="71120"/>
                    <a:pt x="1304290" y="74930"/>
                  </a:cubicBezTo>
                  <a:cubicBezTo>
                    <a:pt x="1346200" y="80010"/>
                    <a:pt x="1397000" y="109220"/>
                    <a:pt x="1438910" y="113030"/>
                  </a:cubicBezTo>
                  <a:cubicBezTo>
                    <a:pt x="1474470" y="116840"/>
                    <a:pt x="1510030" y="119380"/>
                    <a:pt x="1537970" y="106680"/>
                  </a:cubicBezTo>
                  <a:cubicBezTo>
                    <a:pt x="1564640" y="93980"/>
                    <a:pt x="1576070" y="53340"/>
                    <a:pt x="1602740" y="35560"/>
                  </a:cubicBezTo>
                  <a:cubicBezTo>
                    <a:pt x="1629410" y="17780"/>
                    <a:pt x="1672590" y="0"/>
                    <a:pt x="1697990" y="0"/>
                  </a:cubicBezTo>
                  <a:cubicBezTo>
                    <a:pt x="1715770" y="0"/>
                    <a:pt x="1731010" y="7620"/>
                    <a:pt x="1741170" y="17780"/>
                  </a:cubicBezTo>
                  <a:cubicBezTo>
                    <a:pt x="1752600" y="27940"/>
                    <a:pt x="1761490" y="45720"/>
                    <a:pt x="1762760" y="59690"/>
                  </a:cubicBezTo>
                  <a:cubicBezTo>
                    <a:pt x="1764030" y="73660"/>
                    <a:pt x="1757680" y="92710"/>
                    <a:pt x="1750060" y="104140"/>
                  </a:cubicBezTo>
                  <a:cubicBezTo>
                    <a:pt x="1743710" y="114300"/>
                    <a:pt x="1725930" y="125730"/>
                    <a:pt x="1725930" y="125730"/>
                  </a:cubicBezTo>
                </a:path>
              </a:pathLst>
            </a:custGeom>
            <a:solidFill>
              <a:srgbClr val="2899E1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62878" y="9474518"/>
            <a:ext cx="757238" cy="241935"/>
            <a:chOff x="0" y="0"/>
            <a:chExt cx="1009650" cy="322580"/>
          </a:xfrm>
        </p:grpSpPr>
        <p:sp>
          <p:nvSpPr>
            <p:cNvPr id="12" name="Freeform 12"/>
            <p:cNvSpPr/>
            <p:nvPr/>
          </p:nvSpPr>
          <p:spPr>
            <a:xfrm>
              <a:off x="49530" y="43180"/>
              <a:ext cx="918210" cy="232410"/>
            </a:xfrm>
            <a:custGeom>
              <a:avLst/>
              <a:gdLst/>
              <a:ahLst/>
              <a:cxnLst/>
              <a:rect l="l" t="t" r="r" b="b"/>
              <a:pathLst>
                <a:path w="918210" h="232410">
                  <a:moveTo>
                    <a:pt x="842010" y="142240"/>
                  </a:moveTo>
                  <a:cubicBezTo>
                    <a:pt x="574040" y="208280"/>
                    <a:pt x="567690" y="204470"/>
                    <a:pt x="557530" y="198120"/>
                  </a:cubicBezTo>
                  <a:cubicBezTo>
                    <a:pt x="546100" y="190500"/>
                    <a:pt x="532130" y="172720"/>
                    <a:pt x="527050" y="160020"/>
                  </a:cubicBezTo>
                  <a:cubicBezTo>
                    <a:pt x="523240" y="149860"/>
                    <a:pt x="521970" y="138430"/>
                    <a:pt x="524510" y="127000"/>
                  </a:cubicBezTo>
                  <a:cubicBezTo>
                    <a:pt x="528320" y="113030"/>
                    <a:pt x="533400" y="95250"/>
                    <a:pt x="549910" y="85090"/>
                  </a:cubicBezTo>
                  <a:cubicBezTo>
                    <a:pt x="586740" y="64770"/>
                    <a:pt x="740410" y="57150"/>
                    <a:pt x="779780" y="83820"/>
                  </a:cubicBezTo>
                  <a:cubicBezTo>
                    <a:pt x="802640" y="99060"/>
                    <a:pt x="819150" y="144780"/>
                    <a:pt x="810260" y="158750"/>
                  </a:cubicBezTo>
                  <a:cubicBezTo>
                    <a:pt x="798830" y="176530"/>
                    <a:pt x="732790" y="162560"/>
                    <a:pt x="684530" y="161290"/>
                  </a:cubicBezTo>
                  <a:cubicBezTo>
                    <a:pt x="622300" y="160020"/>
                    <a:pt x="544830" y="146050"/>
                    <a:pt x="466090" y="146050"/>
                  </a:cubicBezTo>
                  <a:cubicBezTo>
                    <a:pt x="372110" y="144780"/>
                    <a:pt x="237490" y="165100"/>
                    <a:pt x="158750" y="162560"/>
                  </a:cubicBezTo>
                  <a:cubicBezTo>
                    <a:pt x="109220" y="161290"/>
                    <a:pt x="64770" y="157480"/>
                    <a:pt x="39370" y="147320"/>
                  </a:cubicBezTo>
                  <a:cubicBezTo>
                    <a:pt x="25400" y="140970"/>
                    <a:pt x="16510" y="134620"/>
                    <a:pt x="10160" y="124460"/>
                  </a:cubicBezTo>
                  <a:cubicBezTo>
                    <a:pt x="3810" y="115570"/>
                    <a:pt x="1270" y="101600"/>
                    <a:pt x="1270" y="90170"/>
                  </a:cubicBezTo>
                  <a:cubicBezTo>
                    <a:pt x="1270" y="78740"/>
                    <a:pt x="6350" y="64770"/>
                    <a:pt x="13970" y="55880"/>
                  </a:cubicBezTo>
                  <a:cubicBezTo>
                    <a:pt x="21590" y="46990"/>
                    <a:pt x="33020" y="38100"/>
                    <a:pt x="45720" y="36830"/>
                  </a:cubicBezTo>
                  <a:cubicBezTo>
                    <a:pt x="60960" y="34290"/>
                    <a:pt x="86360" y="40640"/>
                    <a:pt x="97790" y="52070"/>
                  </a:cubicBezTo>
                  <a:cubicBezTo>
                    <a:pt x="109220" y="63500"/>
                    <a:pt x="115570" y="86360"/>
                    <a:pt x="114300" y="101600"/>
                  </a:cubicBezTo>
                  <a:cubicBezTo>
                    <a:pt x="113030" y="114300"/>
                    <a:pt x="106680" y="127000"/>
                    <a:pt x="97790" y="134620"/>
                  </a:cubicBezTo>
                  <a:cubicBezTo>
                    <a:pt x="90170" y="142240"/>
                    <a:pt x="76200" y="148590"/>
                    <a:pt x="64770" y="149860"/>
                  </a:cubicBezTo>
                  <a:cubicBezTo>
                    <a:pt x="53340" y="151130"/>
                    <a:pt x="38100" y="149860"/>
                    <a:pt x="27940" y="142240"/>
                  </a:cubicBezTo>
                  <a:cubicBezTo>
                    <a:pt x="16510" y="133350"/>
                    <a:pt x="2540" y="111760"/>
                    <a:pt x="1270" y="96520"/>
                  </a:cubicBezTo>
                  <a:cubicBezTo>
                    <a:pt x="0" y="80010"/>
                    <a:pt x="11430" y="57150"/>
                    <a:pt x="22860" y="46990"/>
                  </a:cubicBezTo>
                  <a:cubicBezTo>
                    <a:pt x="31750" y="38100"/>
                    <a:pt x="39370" y="39370"/>
                    <a:pt x="58420" y="35560"/>
                  </a:cubicBezTo>
                  <a:cubicBezTo>
                    <a:pt x="120650" y="24130"/>
                    <a:pt x="340360" y="8890"/>
                    <a:pt x="469900" y="7620"/>
                  </a:cubicBezTo>
                  <a:cubicBezTo>
                    <a:pt x="586740" y="6350"/>
                    <a:pt x="725170" y="0"/>
                    <a:pt x="802640" y="24130"/>
                  </a:cubicBezTo>
                  <a:cubicBezTo>
                    <a:pt x="850900" y="39370"/>
                    <a:pt x="900430" y="60960"/>
                    <a:pt x="909320" y="90170"/>
                  </a:cubicBezTo>
                  <a:cubicBezTo>
                    <a:pt x="918210" y="116840"/>
                    <a:pt x="894080" y="163830"/>
                    <a:pt x="868680" y="186690"/>
                  </a:cubicBezTo>
                  <a:cubicBezTo>
                    <a:pt x="839470" y="213360"/>
                    <a:pt x="779780" y="226060"/>
                    <a:pt x="730250" y="228600"/>
                  </a:cubicBezTo>
                  <a:cubicBezTo>
                    <a:pt x="675640" y="232410"/>
                    <a:pt x="590550" y="217170"/>
                    <a:pt x="557530" y="198120"/>
                  </a:cubicBezTo>
                  <a:cubicBezTo>
                    <a:pt x="541020" y="187960"/>
                    <a:pt x="532130" y="173990"/>
                    <a:pt x="527050" y="160020"/>
                  </a:cubicBezTo>
                  <a:cubicBezTo>
                    <a:pt x="521970" y="146050"/>
                    <a:pt x="523240" y="125730"/>
                    <a:pt x="529590" y="111760"/>
                  </a:cubicBezTo>
                  <a:cubicBezTo>
                    <a:pt x="535940" y="97790"/>
                    <a:pt x="548640" y="86360"/>
                    <a:pt x="563880" y="76200"/>
                  </a:cubicBezTo>
                  <a:cubicBezTo>
                    <a:pt x="582930" y="63500"/>
                    <a:pt x="604520" y="58420"/>
                    <a:pt x="635000" y="49530"/>
                  </a:cubicBezTo>
                  <a:cubicBezTo>
                    <a:pt x="684530" y="35560"/>
                    <a:pt x="797560" y="3810"/>
                    <a:pt x="839470" y="8890"/>
                  </a:cubicBezTo>
                  <a:cubicBezTo>
                    <a:pt x="859790" y="11430"/>
                    <a:pt x="872490" y="19050"/>
                    <a:pt x="882650" y="30480"/>
                  </a:cubicBezTo>
                  <a:cubicBezTo>
                    <a:pt x="892810" y="40640"/>
                    <a:pt x="899160" y="58420"/>
                    <a:pt x="899160" y="73660"/>
                  </a:cubicBezTo>
                  <a:cubicBezTo>
                    <a:pt x="899160" y="88900"/>
                    <a:pt x="894080" y="107950"/>
                    <a:pt x="883920" y="119380"/>
                  </a:cubicBezTo>
                  <a:cubicBezTo>
                    <a:pt x="875030" y="130810"/>
                    <a:pt x="842010" y="142240"/>
                    <a:pt x="842010" y="142240"/>
                  </a:cubicBezTo>
                </a:path>
              </a:pathLst>
            </a:custGeom>
            <a:solidFill>
              <a:srgbClr val="2899E1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911543" y="9153525"/>
            <a:ext cx="1337310" cy="379095"/>
            <a:chOff x="0" y="0"/>
            <a:chExt cx="1783080" cy="505460"/>
          </a:xfrm>
        </p:grpSpPr>
        <p:sp>
          <p:nvSpPr>
            <p:cNvPr id="14" name="Freeform 14"/>
            <p:cNvSpPr/>
            <p:nvPr/>
          </p:nvSpPr>
          <p:spPr>
            <a:xfrm>
              <a:off x="46990" y="50800"/>
              <a:ext cx="1689100" cy="406400"/>
            </a:xfrm>
            <a:custGeom>
              <a:avLst/>
              <a:gdLst/>
              <a:ahLst/>
              <a:cxnLst/>
              <a:rect l="l" t="t" r="r" b="b"/>
              <a:pathLst>
                <a:path w="1689100" h="406400">
                  <a:moveTo>
                    <a:pt x="69850" y="0"/>
                  </a:moveTo>
                  <a:cubicBezTo>
                    <a:pt x="373380" y="63500"/>
                    <a:pt x="537210" y="173990"/>
                    <a:pt x="646430" y="177800"/>
                  </a:cubicBezTo>
                  <a:cubicBezTo>
                    <a:pt x="726440" y="180340"/>
                    <a:pt x="795020" y="125730"/>
                    <a:pt x="858520" y="113030"/>
                  </a:cubicBezTo>
                  <a:cubicBezTo>
                    <a:pt x="909320" y="102870"/>
                    <a:pt x="944880" y="95250"/>
                    <a:pt x="998220" y="100330"/>
                  </a:cubicBezTo>
                  <a:cubicBezTo>
                    <a:pt x="1073150" y="106680"/>
                    <a:pt x="1179830" y="156210"/>
                    <a:pt x="1262380" y="170180"/>
                  </a:cubicBezTo>
                  <a:cubicBezTo>
                    <a:pt x="1332230" y="181610"/>
                    <a:pt x="1403350" y="175260"/>
                    <a:pt x="1457960" y="185420"/>
                  </a:cubicBezTo>
                  <a:cubicBezTo>
                    <a:pt x="1498600" y="193040"/>
                    <a:pt x="1529080" y="196850"/>
                    <a:pt x="1563370" y="214630"/>
                  </a:cubicBezTo>
                  <a:cubicBezTo>
                    <a:pt x="1602740" y="236220"/>
                    <a:pt x="1659890" y="283210"/>
                    <a:pt x="1676400" y="313690"/>
                  </a:cubicBezTo>
                  <a:cubicBezTo>
                    <a:pt x="1686560" y="332740"/>
                    <a:pt x="1689100" y="351790"/>
                    <a:pt x="1684020" y="367030"/>
                  </a:cubicBezTo>
                  <a:cubicBezTo>
                    <a:pt x="1678940" y="382270"/>
                    <a:pt x="1657350" y="397510"/>
                    <a:pt x="1643380" y="402590"/>
                  </a:cubicBezTo>
                  <a:cubicBezTo>
                    <a:pt x="1631950" y="406400"/>
                    <a:pt x="1617980" y="405130"/>
                    <a:pt x="1607820" y="400050"/>
                  </a:cubicBezTo>
                  <a:cubicBezTo>
                    <a:pt x="1597660" y="394970"/>
                    <a:pt x="1584960" y="384810"/>
                    <a:pt x="1579880" y="374650"/>
                  </a:cubicBezTo>
                  <a:cubicBezTo>
                    <a:pt x="1574800" y="364490"/>
                    <a:pt x="1572260" y="350520"/>
                    <a:pt x="1573530" y="339090"/>
                  </a:cubicBezTo>
                  <a:cubicBezTo>
                    <a:pt x="1574800" y="327660"/>
                    <a:pt x="1579880" y="313690"/>
                    <a:pt x="1588770" y="306070"/>
                  </a:cubicBezTo>
                  <a:cubicBezTo>
                    <a:pt x="1600200" y="295910"/>
                    <a:pt x="1625600" y="288290"/>
                    <a:pt x="1640840" y="290830"/>
                  </a:cubicBezTo>
                  <a:cubicBezTo>
                    <a:pt x="1656080" y="293370"/>
                    <a:pt x="1676400" y="311150"/>
                    <a:pt x="1682750" y="323850"/>
                  </a:cubicBezTo>
                  <a:cubicBezTo>
                    <a:pt x="1689100" y="335280"/>
                    <a:pt x="1687830" y="349250"/>
                    <a:pt x="1685290" y="360680"/>
                  </a:cubicBezTo>
                  <a:cubicBezTo>
                    <a:pt x="1682750" y="372110"/>
                    <a:pt x="1675130" y="383540"/>
                    <a:pt x="1666240" y="391160"/>
                  </a:cubicBezTo>
                  <a:cubicBezTo>
                    <a:pt x="1657350" y="398780"/>
                    <a:pt x="1643380" y="403860"/>
                    <a:pt x="1631950" y="403860"/>
                  </a:cubicBezTo>
                  <a:cubicBezTo>
                    <a:pt x="1620520" y="403860"/>
                    <a:pt x="1610360" y="400050"/>
                    <a:pt x="1596390" y="393700"/>
                  </a:cubicBezTo>
                  <a:cubicBezTo>
                    <a:pt x="1569720" y="381000"/>
                    <a:pt x="1532890" y="331470"/>
                    <a:pt x="1489710" y="317500"/>
                  </a:cubicBezTo>
                  <a:cubicBezTo>
                    <a:pt x="1438910" y="300990"/>
                    <a:pt x="1370330" y="322580"/>
                    <a:pt x="1305560" y="313690"/>
                  </a:cubicBezTo>
                  <a:cubicBezTo>
                    <a:pt x="1230630" y="303530"/>
                    <a:pt x="1132840" y="265430"/>
                    <a:pt x="1065530" y="252730"/>
                  </a:cubicBezTo>
                  <a:cubicBezTo>
                    <a:pt x="1016000" y="243840"/>
                    <a:pt x="988060" y="233680"/>
                    <a:pt x="937260" y="237490"/>
                  </a:cubicBezTo>
                  <a:cubicBezTo>
                    <a:pt x="862330" y="242570"/>
                    <a:pt x="762000" y="316230"/>
                    <a:pt x="660400" y="312420"/>
                  </a:cubicBezTo>
                  <a:cubicBezTo>
                    <a:pt x="533400" y="307340"/>
                    <a:pt x="354330" y="191770"/>
                    <a:pt x="236220" y="157480"/>
                  </a:cubicBezTo>
                  <a:cubicBezTo>
                    <a:pt x="154940" y="134620"/>
                    <a:pt x="62230" y="135890"/>
                    <a:pt x="27940" y="113030"/>
                  </a:cubicBezTo>
                  <a:cubicBezTo>
                    <a:pt x="12700" y="102870"/>
                    <a:pt x="7620" y="90170"/>
                    <a:pt x="3810" y="77470"/>
                  </a:cubicBezTo>
                  <a:cubicBezTo>
                    <a:pt x="0" y="63500"/>
                    <a:pt x="1270" y="45720"/>
                    <a:pt x="7620" y="33020"/>
                  </a:cubicBezTo>
                  <a:cubicBezTo>
                    <a:pt x="13970" y="20320"/>
                    <a:pt x="29210" y="8890"/>
                    <a:pt x="40640" y="3810"/>
                  </a:cubicBezTo>
                  <a:cubicBezTo>
                    <a:pt x="49530" y="0"/>
                    <a:pt x="69850" y="0"/>
                    <a:pt x="69850" y="0"/>
                  </a:cubicBezTo>
                </a:path>
              </a:pathLst>
            </a:custGeom>
            <a:solidFill>
              <a:srgbClr val="2899E1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3046095" y="9518332"/>
            <a:ext cx="770572" cy="258128"/>
            <a:chOff x="0" y="0"/>
            <a:chExt cx="1027430" cy="344170"/>
          </a:xfrm>
        </p:grpSpPr>
        <p:sp>
          <p:nvSpPr>
            <p:cNvPr id="16" name="Freeform 16"/>
            <p:cNvSpPr/>
            <p:nvPr/>
          </p:nvSpPr>
          <p:spPr>
            <a:xfrm>
              <a:off x="49530" y="48260"/>
              <a:ext cx="928370" cy="247650"/>
            </a:xfrm>
            <a:custGeom>
              <a:avLst/>
              <a:gdLst/>
              <a:ahLst/>
              <a:cxnLst/>
              <a:rect l="l" t="t" r="r" b="b"/>
              <a:pathLst>
                <a:path w="928370" h="247650">
                  <a:moveTo>
                    <a:pt x="96520" y="11430"/>
                  </a:moveTo>
                  <a:cubicBezTo>
                    <a:pt x="229870" y="78740"/>
                    <a:pt x="335280" y="109220"/>
                    <a:pt x="386080" y="100330"/>
                  </a:cubicBezTo>
                  <a:cubicBezTo>
                    <a:pt x="417830" y="93980"/>
                    <a:pt x="430530" y="63500"/>
                    <a:pt x="459740" y="53340"/>
                  </a:cubicBezTo>
                  <a:cubicBezTo>
                    <a:pt x="496570" y="40640"/>
                    <a:pt x="547370" y="35560"/>
                    <a:pt x="595630" y="43180"/>
                  </a:cubicBezTo>
                  <a:cubicBezTo>
                    <a:pt x="654050" y="52070"/>
                    <a:pt x="726440" y="102870"/>
                    <a:pt x="782320" y="114300"/>
                  </a:cubicBezTo>
                  <a:cubicBezTo>
                    <a:pt x="825500" y="123190"/>
                    <a:pt x="877570" y="109220"/>
                    <a:pt x="900430" y="120650"/>
                  </a:cubicBezTo>
                  <a:cubicBezTo>
                    <a:pt x="913130" y="127000"/>
                    <a:pt x="919480" y="138430"/>
                    <a:pt x="923290" y="149860"/>
                  </a:cubicBezTo>
                  <a:cubicBezTo>
                    <a:pt x="927100" y="160020"/>
                    <a:pt x="928370" y="173990"/>
                    <a:pt x="924560" y="185420"/>
                  </a:cubicBezTo>
                  <a:cubicBezTo>
                    <a:pt x="919480" y="199390"/>
                    <a:pt x="902970" y="218440"/>
                    <a:pt x="887730" y="223520"/>
                  </a:cubicBezTo>
                  <a:cubicBezTo>
                    <a:pt x="872490" y="228600"/>
                    <a:pt x="847090" y="224790"/>
                    <a:pt x="834390" y="214630"/>
                  </a:cubicBezTo>
                  <a:cubicBezTo>
                    <a:pt x="821690" y="204470"/>
                    <a:pt x="812800" y="180340"/>
                    <a:pt x="812800" y="165100"/>
                  </a:cubicBezTo>
                  <a:cubicBezTo>
                    <a:pt x="812800" y="152400"/>
                    <a:pt x="819150" y="140970"/>
                    <a:pt x="826770" y="132080"/>
                  </a:cubicBezTo>
                  <a:cubicBezTo>
                    <a:pt x="834390" y="123190"/>
                    <a:pt x="845820" y="114300"/>
                    <a:pt x="858520" y="113030"/>
                  </a:cubicBezTo>
                  <a:cubicBezTo>
                    <a:pt x="873760" y="110490"/>
                    <a:pt x="899160" y="118110"/>
                    <a:pt x="910590" y="128270"/>
                  </a:cubicBezTo>
                  <a:cubicBezTo>
                    <a:pt x="919480" y="135890"/>
                    <a:pt x="925830" y="149860"/>
                    <a:pt x="927100" y="161290"/>
                  </a:cubicBezTo>
                  <a:cubicBezTo>
                    <a:pt x="928370" y="172720"/>
                    <a:pt x="924560" y="186690"/>
                    <a:pt x="919480" y="196850"/>
                  </a:cubicBezTo>
                  <a:cubicBezTo>
                    <a:pt x="914400" y="207010"/>
                    <a:pt x="906780" y="215900"/>
                    <a:pt x="892810" y="222250"/>
                  </a:cubicBezTo>
                  <a:cubicBezTo>
                    <a:pt x="867410" y="234950"/>
                    <a:pt x="812800" y="247650"/>
                    <a:pt x="763270" y="245110"/>
                  </a:cubicBezTo>
                  <a:cubicBezTo>
                    <a:pt x="693420" y="242570"/>
                    <a:pt x="571500" y="168910"/>
                    <a:pt x="515620" y="179070"/>
                  </a:cubicBezTo>
                  <a:cubicBezTo>
                    <a:pt x="482600" y="185420"/>
                    <a:pt x="472440" y="219710"/>
                    <a:pt x="444500" y="228600"/>
                  </a:cubicBezTo>
                  <a:cubicBezTo>
                    <a:pt x="411480" y="238760"/>
                    <a:pt x="373380" y="233680"/>
                    <a:pt x="328930" y="227330"/>
                  </a:cubicBezTo>
                  <a:cubicBezTo>
                    <a:pt x="266700" y="218440"/>
                    <a:pt x="165100" y="195580"/>
                    <a:pt x="109220" y="170180"/>
                  </a:cubicBezTo>
                  <a:cubicBezTo>
                    <a:pt x="71120" y="152400"/>
                    <a:pt x="36830" y="129540"/>
                    <a:pt x="19050" y="107950"/>
                  </a:cubicBezTo>
                  <a:cubicBezTo>
                    <a:pt x="7620" y="93980"/>
                    <a:pt x="2540" y="81280"/>
                    <a:pt x="1270" y="67310"/>
                  </a:cubicBezTo>
                  <a:cubicBezTo>
                    <a:pt x="0" y="53340"/>
                    <a:pt x="6350" y="35560"/>
                    <a:pt x="15240" y="24130"/>
                  </a:cubicBezTo>
                  <a:cubicBezTo>
                    <a:pt x="24130" y="13970"/>
                    <a:pt x="39370" y="5080"/>
                    <a:pt x="53340" y="2540"/>
                  </a:cubicBezTo>
                  <a:cubicBezTo>
                    <a:pt x="67310" y="0"/>
                    <a:pt x="96520" y="11430"/>
                    <a:pt x="96520" y="11430"/>
                  </a:cubicBezTo>
                </a:path>
              </a:pathLst>
            </a:custGeom>
            <a:solidFill>
              <a:srgbClr val="2899E1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3308985" y="10001250"/>
            <a:ext cx="557212" cy="234315"/>
            <a:chOff x="0" y="0"/>
            <a:chExt cx="742950" cy="312420"/>
          </a:xfrm>
        </p:grpSpPr>
        <p:sp>
          <p:nvSpPr>
            <p:cNvPr id="18" name="Freeform 18"/>
            <p:cNvSpPr/>
            <p:nvPr/>
          </p:nvSpPr>
          <p:spPr>
            <a:xfrm>
              <a:off x="45720" y="50800"/>
              <a:ext cx="650240" cy="215900"/>
            </a:xfrm>
            <a:custGeom>
              <a:avLst/>
              <a:gdLst/>
              <a:ahLst/>
              <a:cxnLst/>
              <a:rect l="l" t="t" r="r" b="b"/>
              <a:pathLst>
                <a:path w="650240" h="215900">
                  <a:moveTo>
                    <a:pt x="77470" y="0"/>
                  </a:moveTo>
                  <a:cubicBezTo>
                    <a:pt x="219710" y="31750"/>
                    <a:pt x="300990" y="101600"/>
                    <a:pt x="349250" y="97790"/>
                  </a:cubicBezTo>
                  <a:cubicBezTo>
                    <a:pt x="384810" y="95250"/>
                    <a:pt x="405130" y="53340"/>
                    <a:pt x="435610" y="40640"/>
                  </a:cubicBezTo>
                  <a:cubicBezTo>
                    <a:pt x="464820" y="27940"/>
                    <a:pt x="497840" y="22860"/>
                    <a:pt x="527050" y="20320"/>
                  </a:cubicBezTo>
                  <a:cubicBezTo>
                    <a:pt x="553720" y="17780"/>
                    <a:pt x="585470" y="13970"/>
                    <a:pt x="605790" y="22860"/>
                  </a:cubicBezTo>
                  <a:cubicBezTo>
                    <a:pt x="622300" y="30480"/>
                    <a:pt x="640080" y="44450"/>
                    <a:pt x="645160" y="59690"/>
                  </a:cubicBezTo>
                  <a:cubicBezTo>
                    <a:pt x="650240" y="74930"/>
                    <a:pt x="646430" y="100330"/>
                    <a:pt x="636270" y="113030"/>
                  </a:cubicBezTo>
                  <a:cubicBezTo>
                    <a:pt x="626110" y="125730"/>
                    <a:pt x="603250" y="137160"/>
                    <a:pt x="588010" y="135890"/>
                  </a:cubicBezTo>
                  <a:cubicBezTo>
                    <a:pt x="572770" y="134620"/>
                    <a:pt x="551180" y="121920"/>
                    <a:pt x="542290" y="109220"/>
                  </a:cubicBezTo>
                  <a:cubicBezTo>
                    <a:pt x="533400" y="95250"/>
                    <a:pt x="532130" y="69850"/>
                    <a:pt x="538480" y="55880"/>
                  </a:cubicBezTo>
                  <a:cubicBezTo>
                    <a:pt x="544830" y="41910"/>
                    <a:pt x="565150" y="25400"/>
                    <a:pt x="580390" y="22860"/>
                  </a:cubicBezTo>
                  <a:cubicBezTo>
                    <a:pt x="595630" y="20320"/>
                    <a:pt x="619760" y="27940"/>
                    <a:pt x="631190" y="39370"/>
                  </a:cubicBezTo>
                  <a:cubicBezTo>
                    <a:pt x="642620" y="50800"/>
                    <a:pt x="648970" y="74930"/>
                    <a:pt x="646430" y="90170"/>
                  </a:cubicBezTo>
                  <a:cubicBezTo>
                    <a:pt x="643890" y="105410"/>
                    <a:pt x="629920" y="120650"/>
                    <a:pt x="612140" y="132080"/>
                  </a:cubicBezTo>
                  <a:cubicBezTo>
                    <a:pt x="581660" y="151130"/>
                    <a:pt x="504190" y="151130"/>
                    <a:pt x="462280" y="166370"/>
                  </a:cubicBezTo>
                  <a:cubicBezTo>
                    <a:pt x="430530" y="179070"/>
                    <a:pt x="411480" y="205740"/>
                    <a:pt x="381000" y="210820"/>
                  </a:cubicBezTo>
                  <a:cubicBezTo>
                    <a:pt x="345440" y="215900"/>
                    <a:pt x="307340" y="200660"/>
                    <a:pt x="261620" y="189230"/>
                  </a:cubicBezTo>
                  <a:cubicBezTo>
                    <a:pt x="198120" y="172720"/>
                    <a:pt x="76200" y="142240"/>
                    <a:pt x="36830" y="116840"/>
                  </a:cubicBezTo>
                  <a:cubicBezTo>
                    <a:pt x="20320" y="105410"/>
                    <a:pt x="11430" y="96520"/>
                    <a:pt x="6350" y="83820"/>
                  </a:cubicBezTo>
                  <a:cubicBezTo>
                    <a:pt x="1270" y="71120"/>
                    <a:pt x="0" y="52070"/>
                    <a:pt x="5080" y="39370"/>
                  </a:cubicBezTo>
                  <a:cubicBezTo>
                    <a:pt x="10160" y="26670"/>
                    <a:pt x="21590" y="12700"/>
                    <a:pt x="34290" y="6350"/>
                  </a:cubicBezTo>
                  <a:cubicBezTo>
                    <a:pt x="45720" y="0"/>
                    <a:pt x="77470" y="0"/>
                    <a:pt x="77470" y="0"/>
                  </a:cubicBezTo>
                </a:path>
              </a:pathLst>
            </a:custGeom>
            <a:solidFill>
              <a:srgbClr val="2899E1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5024438" y="10164128"/>
            <a:ext cx="459105" cy="297180"/>
            <a:chOff x="0" y="0"/>
            <a:chExt cx="612140" cy="396240"/>
          </a:xfrm>
        </p:grpSpPr>
        <p:sp>
          <p:nvSpPr>
            <p:cNvPr id="20" name="Freeform 20"/>
            <p:cNvSpPr/>
            <p:nvPr/>
          </p:nvSpPr>
          <p:spPr>
            <a:xfrm>
              <a:off x="48260" y="38100"/>
              <a:ext cx="516890" cy="311150"/>
            </a:xfrm>
            <a:custGeom>
              <a:avLst/>
              <a:gdLst/>
              <a:ahLst/>
              <a:cxnLst/>
              <a:rect l="l" t="t" r="r" b="b"/>
              <a:pathLst>
                <a:path w="516890" h="311150">
                  <a:moveTo>
                    <a:pt x="41910" y="55880"/>
                  </a:moveTo>
                  <a:cubicBezTo>
                    <a:pt x="144780" y="15240"/>
                    <a:pt x="184150" y="0"/>
                    <a:pt x="229870" y="12700"/>
                  </a:cubicBezTo>
                  <a:cubicBezTo>
                    <a:pt x="307340" y="34290"/>
                    <a:pt x="481330" y="179070"/>
                    <a:pt x="508000" y="224790"/>
                  </a:cubicBezTo>
                  <a:cubicBezTo>
                    <a:pt x="516890" y="238760"/>
                    <a:pt x="514350" y="248920"/>
                    <a:pt x="513080" y="260350"/>
                  </a:cubicBezTo>
                  <a:cubicBezTo>
                    <a:pt x="511810" y="271780"/>
                    <a:pt x="506730" y="285750"/>
                    <a:pt x="496570" y="293370"/>
                  </a:cubicBezTo>
                  <a:cubicBezTo>
                    <a:pt x="485140" y="302260"/>
                    <a:pt x="459740" y="308610"/>
                    <a:pt x="444500" y="306070"/>
                  </a:cubicBezTo>
                  <a:cubicBezTo>
                    <a:pt x="431800" y="304800"/>
                    <a:pt x="420370" y="297180"/>
                    <a:pt x="412750" y="287020"/>
                  </a:cubicBezTo>
                  <a:cubicBezTo>
                    <a:pt x="403860" y="275590"/>
                    <a:pt x="397510" y="250190"/>
                    <a:pt x="402590" y="234950"/>
                  </a:cubicBezTo>
                  <a:cubicBezTo>
                    <a:pt x="407670" y="219710"/>
                    <a:pt x="424180" y="201930"/>
                    <a:pt x="439420" y="196850"/>
                  </a:cubicBezTo>
                  <a:cubicBezTo>
                    <a:pt x="454660" y="191770"/>
                    <a:pt x="480060" y="198120"/>
                    <a:pt x="492760" y="205740"/>
                  </a:cubicBezTo>
                  <a:cubicBezTo>
                    <a:pt x="502920" y="212090"/>
                    <a:pt x="509270" y="224790"/>
                    <a:pt x="511810" y="236220"/>
                  </a:cubicBezTo>
                  <a:cubicBezTo>
                    <a:pt x="514350" y="247650"/>
                    <a:pt x="515620" y="261620"/>
                    <a:pt x="510540" y="273050"/>
                  </a:cubicBezTo>
                  <a:cubicBezTo>
                    <a:pt x="504190" y="285750"/>
                    <a:pt x="482600" y="303530"/>
                    <a:pt x="468630" y="307340"/>
                  </a:cubicBezTo>
                  <a:cubicBezTo>
                    <a:pt x="457200" y="311150"/>
                    <a:pt x="449580" y="307340"/>
                    <a:pt x="433070" y="302260"/>
                  </a:cubicBezTo>
                  <a:cubicBezTo>
                    <a:pt x="384810" y="285750"/>
                    <a:pt x="231140" y="154940"/>
                    <a:pt x="165100" y="149860"/>
                  </a:cubicBezTo>
                  <a:cubicBezTo>
                    <a:pt x="129540" y="147320"/>
                    <a:pt x="102870" y="179070"/>
                    <a:pt x="78740" y="181610"/>
                  </a:cubicBezTo>
                  <a:cubicBezTo>
                    <a:pt x="60960" y="182880"/>
                    <a:pt x="45720" y="181610"/>
                    <a:pt x="33020" y="172720"/>
                  </a:cubicBezTo>
                  <a:cubicBezTo>
                    <a:pt x="19050" y="162560"/>
                    <a:pt x="5080" y="134620"/>
                    <a:pt x="2540" y="119380"/>
                  </a:cubicBezTo>
                  <a:cubicBezTo>
                    <a:pt x="0" y="107950"/>
                    <a:pt x="2540" y="99060"/>
                    <a:pt x="7620" y="88900"/>
                  </a:cubicBezTo>
                  <a:cubicBezTo>
                    <a:pt x="13970" y="77470"/>
                    <a:pt x="41910" y="55880"/>
                    <a:pt x="41910" y="55880"/>
                  </a:cubicBezTo>
                </a:path>
              </a:pathLst>
            </a:custGeom>
            <a:solidFill>
              <a:srgbClr val="2899E1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6507480" y="10025062"/>
            <a:ext cx="318135" cy="213360"/>
            <a:chOff x="0" y="0"/>
            <a:chExt cx="424180" cy="284480"/>
          </a:xfrm>
        </p:grpSpPr>
        <p:sp>
          <p:nvSpPr>
            <p:cNvPr id="22" name="Freeform 22"/>
            <p:cNvSpPr/>
            <p:nvPr/>
          </p:nvSpPr>
          <p:spPr>
            <a:xfrm>
              <a:off x="50800" y="45720"/>
              <a:ext cx="325120" cy="195580"/>
            </a:xfrm>
            <a:custGeom>
              <a:avLst/>
              <a:gdLst/>
              <a:ahLst/>
              <a:cxnLst/>
              <a:rect l="l" t="t" r="r" b="b"/>
              <a:pathLst>
                <a:path w="325120" h="195580">
                  <a:moveTo>
                    <a:pt x="135890" y="68580"/>
                  </a:moveTo>
                  <a:cubicBezTo>
                    <a:pt x="232410" y="20320"/>
                    <a:pt x="275590" y="39370"/>
                    <a:pt x="294640" y="52070"/>
                  </a:cubicBezTo>
                  <a:cubicBezTo>
                    <a:pt x="307340" y="59690"/>
                    <a:pt x="314960" y="69850"/>
                    <a:pt x="318770" y="80010"/>
                  </a:cubicBezTo>
                  <a:cubicBezTo>
                    <a:pt x="322580" y="90170"/>
                    <a:pt x="325120" y="104140"/>
                    <a:pt x="321310" y="115570"/>
                  </a:cubicBezTo>
                  <a:cubicBezTo>
                    <a:pt x="316230" y="129540"/>
                    <a:pt x="299720" y="149860"/>
                    <a:pt x="284480" y="154940"/>
                  </a:cubicBezTo>
                  <a:cubicBezTo>
                    <a:pt x="269240" y="160020"/>
                    <a:pt x="243840" y="154940"/>
                    <a:pt x="231140" y="147320"/>
                  </a:cubicBezTo>
                  <a:cubicBezTo>
                    <a:pt x="220980" y="140970"/>
                    <a:pt x="214630" y="128270"/>
                    <a:pt x="210820" y="116840"/>
                  </a:cubicBezTo>
                  <a:cubicBezTo>
                    <a:pt x="207010" y="105410"/>
                    <a:pt x="207010" y="91440"/>
                    <a:pt x="212090" y="80010"/>
                  </a:cubicBezTo>
                  <a:cubicBezTo>
                    <a:pt x="218440" y="67310"/>
                    <a:pt x="238760" y="49530"/>
                    <a:pt x="252730" y="45720"/>
                  </a:cubicBezTo>
                  <a:cubicBezTo>
                    <a:pt x="264160" y="41910"/>
                    <a:pt x="279400" y="44450"/>
                    <a:pt x="289560" y="49530"/>
                  </a:cubicBezTo>
                  <a:cubicBezTo>
                    <a:pt x="299720" y="54610"/>
                    <a:pt x="311150" y="63500"/>
                    <a:pt x="316230" y="73660"/>
                  </a:cubicBezTo>
                  <a:cubicBezTo>
                    <a:pt x="321310" y="83820"/>
                    <a:pt x="323850" y="97790"/>
                    <a:pt x="322580" y="109220"/>
                  </a:cubicBezTo>
                  <a:cubicBezTo>
                    <a:pt x="321310" y="120650"/>
                    <a:pt x="317500" y="133350"/>
                    <a:pt x="306070" y="142240"/>
                  </a:cubicBezTo>
                  <a:cubicBezTo>
                    <a:pt x="283210" y="161290"/>
                    <a:pt x="209550" y="172720"/>
                    <a:pt x="167640" y="180340"/>
                  </a:cubicBezTo>
                  <a:cubicBezTo>
                    <a:pt x="134620" y="186690"/>
                    <a:pt x="102870" y="195580"/>
                    <a:pt x="77470" y="187960"/>
                  </a:cubicBezTo>
                  <a:cubicBezTo>
                    <a:pt x="53340" y="180340"/>
                    <a:pt x="29210" y="160020"/>
                    <a:pt x="16510" y="139700"/>
                  </a:cubicBezTo>
                  <a:cubicBezTo>
                    <a:pt x="3810" y="119380"/>
                    <a:pt x="0" y="87630"/>
                    <a:pt x="0" y="68580"/>
                  </a:cubicBezTo>
                  <a:cubicBezTo>
                    <a:pt x="0" y="55880"/>
                    <a:pt x="1270" y="46990"/>
                    <a:pt x="7620" y="36830"/>
                  </a:cubicBezTo>
                  <a:cubicBezTo>
                    <a:pt x="15240" y="25400"/>
                    <a:pt x="30480" y="10160"/>
                    <a:pt x="44450" y="5080"/>
                  </a:cubicBezTo>
                  <a:cubicBezTo>
                    <a:pt x="58420" y="0"/>
                    <a:pt x="80010" y="1270"/>
                    <a:pt x="92710" y="5080"/>
                  </a:cubicBezTo>
                  <a:cubicBezTo>
                    <a:pt x="102870" y="8890"/>
                    <a:pt x="113030" y="13970"/>
                    <a:pt x="119380" y="22860"/>
                  </a:cubicBezTo>
                  <a:cubicBezTo>
                    <a:pt x="128270" y="34290"/>
                    <a:pt x="135890" y="68580"/>
                    <a:pt x="135890" y="68580"/>
                  </a:cubicBezTo>
                </a:path>
              </a:pathLst>
            </a:custGeom>
            <a:solidFill>
              <a:srgbClr val="2899E1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2449830" y="9402128"/>
            <a:ext cx="110490" cy="108585"/>
            <a:chOff x="0" y="0"/>
            <a:chExt cx="147320" cy="144780"/>
          </a:xfrm>
        </p:grpSpPr>
        <p:sp>
          <p:nvSpPr>
            <p:cNvPr id="24" name="Freeform 24"/>
            <p:cNvSpPr/>
            <p:nvPr/>
          </p:nvSpPr>
          <p:spPr>
            <a:xfrm>
              <a:off x="46990" y="45720"/>
              <a:ext cx="49530" cy="52070"/>
            </a:xfrm>
            <a:custGeom>
              <a:avLst/>
              <a:gdLst/>
              <a:ahLst/>
              <a:cxnLst/>
              <a:rect l="l" t="t" r="r" b="b"/>
              <a:pathLst>
                <a:path w="49530" h="52070">
                  <a:moveTo>
                    <a:pt x="49530" y="17780"/>
                  </a:moveTo>
                  <a:cubicBezTo>
                    <a:pt x="27940" y="52070"/>
                    <a:pt x="7620" y="45720"/>
                    <a:pt x="3810" y="38100"/>
                  </a:cubicBezTo>
                  <a:cubicBezTo>
                    <a:pt x="0" y="30480"/>
                    <a:pt x="3810" y="10160"/>
                    <a:pt x="10160" y="5080"/>
                  </a:cubicBezTo>
                  <a:cubicBezTo>
                    <a:pt x="16510" y="0"/>
                    <a:pt x="43180" y="6350"/>
                    <a:pt x="43180" y="6350"/>
                  </a:cubicBezTo>
                </a:path>
              </a:pathLst>
            </a:custGeom>
            <a:solidFill>
              <a:srgbClr val="404040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2377440" y="8954452"/>
            <a:ext cx="304800" cy="629602"/>
            <a:chOff x="0" y="0"/>
            <a:chExt cx="406400" cy="839470"/>
          </a:xfrm>
        </p:grpSpPr>
        <p:sp>
          <p:nvSpPr>
            <p:cNvPr id="26" name="Freeform 26"/>
            <p:cNvSpPr/>
            <p:nvPr/>
          </p:nvSpPr>
          <p:spPr>
            <a:xfrm>
              <a:off x="48260" y="50800"/>
              <a:ext cx="309880" cy="744220"/>
            </a:xfrm>
            <a:custGeom>
              <a:avLst/>
              <a:gdLst/>
              <a:ahLst/>
              <a:cxnLst/>
              <a:rect l="l" t="t" r="r" b="b"/>
              <a:pathLst>
                <a:path w="309880" h="744220">
                  <a:moveTo>
                    <a:pt x="165100" y="624840"/>
                  </a:moveTo>
                  <a:cubicBezTo>
                    <a:pt x="93980" y="744220"/>
                    <a:pt x="76200" y="739140"/>
                    <a:pt x="67310" y="731520"/>
                  </a:cubicBezTo>
                  <a:cubicBezTo>
                    <a:pt x="58420" y="723900"/>
                    <a:pt x="57150" y="709930"/>
                    <a:pt x="55880" y="693420"/>
                  </a:cubicBezTo>
                  <a:cubicBezTo>
                    <a:pt x="54610" y="664210"/>
                    <a:pt x="60960" y="601980"/>
                    <a:pt x="77470" y="567690"/>
                  </a:cubicBezTo>
                  <a:cubicBezTo>
                    <a:pt x="91440" y="538480"/>
                    <a:pt x="142240" y="511810"/>
                    <a:pt x="139700" y="495300"/>
                  </a:cubicBezTo>
                  <a:cubicBezTo>
                    <a:pt x="138430" y="485140"/>
                    <a:pt x="113030" y="486410"/>
                    <a:pt x="102870" y="473710"/>
                  </a:cubicBezTo>
                  <a:cubicBezTo>
                    <a:pt x="85090" y="452120"/>
                    <a:pt x="71120" y="402590"/>
                    <a:pt x="66040" y="361950"/>
                  </a:cubicBezTo>
                  <a:cubicBezTo>
                    <a:pt x="60960" y="316230"/>
                    <a:pt x="67310" y="238760"/>
                    <a:pt x="78740" y="212090"/>
                  </a:cubicBezTo>
                  <a:cubicBezTo>
                    <a:pt x="83820" y="200660"/>
                    <a:pt x="88900" y="196850"/>
                    <a:pt x="97790" y="190500"/>
                  </a:cubicBezTo>
                  <a:cubicBezTo>
                    <a:pt x="110490" y="182880"/>
                    <a:pt x="143510" y="185420"/>
                    <a:pt x="152400" y="173990"/>
                  </a:cubicBezTo>
                  <a:cubicBezTo>
                    <a:pt x="160020" y="165100"/>
                    <a:pt x="163830" y="140970"/>
                    <a:pt x="156210" y="135890"/>
                  </a:cubicBezTo>
                  <a:cubicBezTo>
                    <a:pt x="142240" y="125730"/>
                    <a:pt x="49530" y="191770"/>
                    <a:pt x="25400" y="180340"/>
                  </a:cubicBezTo>
                  <a:cubicBezTo>
                    <a:pt x="8890" y="172720"/>
                    <a:pt x="0" y="143510"/>
                    <a:pt x="2540" y="123190"/>
                  </a:cubicBezTo>
                  <a:cubicBezTo>
                    <a:pt x="6350" y="96520"/>
                    <a:pt x="40640" y="58420"/>
                    <a:pt x="68580" y="38100"/>
                  </a:cubicBezTo>
                  <a:cubicBezTo>
                    <a:pt x="95250" y="17780"/>
                    <a:pt x="140970" y="0"/>
                    <a:pt x="165100" y="0"/>
                  </a:cubicBezTo>
                  <a:cubicBezTo>
                    <a:pt x="180340" y="0"/>
                    <a:pt x="187960" y="5080"/>
                    <a:pt x="200660" y="12700"/>
                  </a:cubicBezTo>
                  <a:cubicBezTo>
                    <a:pt x="219710" y="25400"/>
                    <a:pt x="245110" y="50800"/>
                    <a:pt x="261620" y="80010"/>
                  </a:cubicBezTo>
                  <a:cubicBezTo>
                    <a:pt x="283210" y="116840"/>
                    <a:pt x="309880" y="196850"/>
                    <a:pt x="307340" y="223520"/>
                  </a:cubicBezTo>
                  <a:cubicBezTo>
                    <a:pt x="306070" y="233680"/>
                    <a:pt x="300990" y="241300"/>
                    <a:pt x="294640" y="245110"/>
                  </a:cubicBezTo>
                  <a:cubicBezTo>
                    <a:pt x="287020" y="248920"/>
                    <a:pt x="269240" y="248920"/>
                    <a:pt x="264160" y="242570"/>
                  </a:cubicBezTo>
                  <a:cubicBezTo>
                    <a:pt x="257810" y="236220"/>
                    <a:pt x="257810" y="212090"/>
                    <a:pt x="264160" y="205740"/>
                  </a:cubicBezTo>
                  <a:cubicBezTo>
                    <a:pt x="270510" y="199390"/>
                    <a:pt x="294640" y="199390"/>
                    <a:pt x="300990" y="205740"/>
                  </a:cubicBezTo>
                  <a:cubicBezTo>
                    <a:pt x="307340" y="210820"/>
                    <a:pt x="308610" y="231140"/>
                    <a:pt x="303530" y="237490"/>
                  </a:cubicBezTo>
                  <a:cubicBezTo>
                    <a:pt x="298450" y="243840"/>
                    <a:pt x="276860" y="248920"/>
                    <a:pt x="266700" y="243840"/>
                  </a:cubicBezTo>
                  <a:cubicBezTo>
                    <a:pt x="254000" y="237490"/>
                    <a:pt x="245110" y="213360"/>
                    <a:pt x="237490" y="193040"/>
                  </a:cubicBezTo>
                  <a:cubicBezTo>
                    <a:pt x="227330" y="166370"/>
                    <a:pt x="233680" y="120650"/>
                    <a:pt x="218440" y="96520"/>
                  </a:cubicBezTo>
                  <a:cubicBezTo>
                    <a:pt x="205740" y="76200"/>
                    <a:pt x="180340" y="54610"/>
                    <a:pt x="160020" y="52070"/>
                  </a:cubicBezTo>
                  <a:cubicBezTo>
                    <a:pt x="142240" y="49530"/>
                    <a:pt x="123190" y="62230"/>
                    <a:pt x="104140" y="73660"/>
                  </a:cubicBezTo>
                  <a:cubicBezTo>
                    <a:pt x="81280" y="87630"/>
                    <a:pt x="35560" y="130810"/>
                    <a:pt x="36830" y="133350"/>
                  </a:cubicBezTo>
                  <a:cubicBezTo>
                    <a:pt x="38100" y="134620"/>
                    <a:pt x="81280" y="101600"/>
                    <a:pt x="102870" y="92710"/>
                  </a:cubicBezTo>
                  <a:cubicBezTo>
                    <a:pt x="121920" y="85090"/>
                    <a:pt x="142240" y="77470"/>
                    <a:pt x="158750" y="80010"/>
                  </a:cubicBezTo>
                  <a:cubicBezTo>
                    <a:pt x="175260" y="82550"/>
                    <a:pt x="195580" y="93980"/>
                    <a:pt x="203200" y="109220"/>
                  </a:cubicBezTo>
                  <a:cubicBezTo>
                    <a:pt x="212090" y="127000"/>
                    <a:pt x="205740" y="168910"/>
                    <a:pt x="199390" y="187960"/>
                  </a:cubicBezTo>
                  <a:cubicBezTo>
                    <a:pt x="195580" y="199390"/>
                    <a:pt x="191770" y="207010"/>
                    <a:pt x="182880" y="214630"/>
                  </a:cubicBezTo>
                  <a:cubicBezTo>
                    <a:pt x="170180" y="226060"/>
                    <a:pt x="138430" y="226060"/>
                    <a:pt x="125730" y="242570"/>
                  </a:cubicBezTo>
                  <a:cubicBezTo>
                    <a:pt x="110490" y="264160"/>
                    <a:pt x="110490" y="312420"/>
                    <a:pt x="113030" y="344170"/>
                  </a:cubicBezTo>
                  <a:cubicBezTo>
                    <a:pt x="115570" y="372110"/>
                    <a:pt x="123190" y="398780"/>
                    <a:pt x="134620" y="421640"/>
                  </a:cubicBezTo>
                  <a:cubicBezTo>
                    <a:pt x="146050" y="443230"/>
                    <a:pt x="173990" y="461010"/>
                    <a:pt x="180340" y="478790"/>
                  </a:cubicBezTo>
                  <a:cubicBezTo>
                    <a:pt x="185420" y="491490"/>
                    <a:pt x="185420" y="505460"/>
                    <a:pt x="180340" y="516890"/>
                  </a:cubicBezTo>
                  <a:cubicBezTo>
                    <a:pt x="173990" y="532130"/>
                    <a:pt x="148590" y="538480"/>
                    <a:pt x="137160" y="558800"/>
                  </a:cubicBezTo>
                  <a:cubicBezTo>
                    <a:pt x="119380" y="591820"/>
                    <a:pt x="114300" y="706120"/>
                    <a:pt x="104140" y="707390"/>
                  </a:cubicBezTo>
                  <a:cubicBezTo>
                    <a:pt x="99060" y="707390"/>
                    <a:pt x="90170" y="692150"/>
                    <a:pt x="90170" y="680720"/>
                  </a:cubicBezTo>
                  <a:cubicBezTo>
                    <a:pt x="88900" y="660400"/>
                    <a:pt x="113030" y="603250"/>
                    <a:pt x="128270" y="594360"/>
                  </a:cubicBezTo>
                  <a:cubicBezTo>
                    <a:pt x="137160" y="589280"/>
                    <a:pt x="151130" y="591820"/>
                    <a:pt x="157480" y="596900"/>
                  </a:cubicBezTo>
                  <a:cubicBezTo>
                    <a:pt x="163830" y="601980"/>
                    <a:pt x="165100" y="624840"/>
                    <a:pt x="165100" y="624840"/>
                  </a:cubicBezTo>
                </a:path>
              </a:pathLst>
            </a:custGeom>
            <a:solidFill>
              <a:srgbClr val="404040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2859405" y="9175432"/>
            <a:ext cx="296228" cy="502920"/>
            <a:chOff x="0" y="0"/>
            <a:chExt cx="394970" cy="670560"/>
          </a:xfrm>
        </p:grpSpPr>
        <p:sp>
          <p:nvSpPr>
            <p:cNvPr id="28" name="Freeform 28"/>
            <p:cNvSpPr/>
            <p:nvPr/>
          </p:nvSpPr>
          <p:spPr>
            <a:xfrm>
              <a:off x="48260" y="45720"/>
              <a:ext cx="299720" cy="576580"/>
            </a:xfrm>
            <a:custGeom>
              <a:avLst/>
              <a:gdLst/>
              <a:ahLst/>
              <a:cxnLst/>
              <a:rect l="l" t="t" r="r" b="b"/>
              <a:pathLst>
                <a:path w="299720" h="576580">
                  <a:moveTo>
                    <a:pt x="160020" y="520700"/>
                  </a:moveTo>
                  <a:cubicBezTo>
                    <a:pt x="125730" y="576580"/>
                    <a:pt x="115570" y="576580"/>
                    <a:pt x="109220" y="574040"/>
                  </a:cubicBezTo>
                  <a:cubicBezTo>
                    <a:pt x="102870" y="571500"/>
                    <a:pt x="96520" y="565150"/>
                    <a:pt x="93980" y="554990"/>
                  </a:cubicBezTo>
                  <a:cubicBezTo>
                    <a:pt x="87630" y="525780"/>
                    <a:pt x="142240" y="421640"/>
                    <a:pt x="146050" y="372110"/>
                  </a:cubicBezTo>
                  <a:cubicBezTo>
                    <a:pt x="148590" y="339090"/>
                    <a:pt x="146050" y="304800"/>
                    <a:pt x="135890" y="289560"/>
                  </a:cubicBezTo>
                  <a:cubicBezTo>
                    <a:pt x="129540" y="280670"/>
                    <a:pt x="116840" y="283210"/>
                    <a:pt x="110490" y="274320"/>
                  </a:cubicBezTo>
                  <a:cubicBezTo>
                    <a:pt x="99060" y="259080"/>
                    <a:pt x="91440" y="226060"/>
                    <a:pt x="91440" y="199390"/>
                  </a:cubicBezTo>
                  <a:cubicBezTo>
                    <a:pt x="91440" y="170180"/>
                    <a:pt x="102870" y="124460"/>
                    <a:pt x="113030" y="106680"/>
                  </a:cubicBezTo>
                  <a:cubicBezTo>
                    <a:pt x="118110" y="97790"/>
                    <a:pt x="127000" y="97790"/>
                    <a:pt x="130810" y="88900"/>
                  </a:cubicBezTo>
                  <a:cubicBezTo>
                    <a:pt x="137160" y="73660"/>
                    <a:pt x="125730" y="33020"/>
                    <a:pt x="134620" y="20320"/>
                  </a:cubicBezTo>
                  <a:cubicBezTo>
                    <a:pt x="139700" y="12700"/>
                    <a:pt x="153670" y="7620"/>
                    <a:pt x="161290" y="8890"/>
                  </a:cubicBezTo>
                  <a:cubicBezTo>
                    <a:pt x="167640" y="10160"/>
                    <a:pt x="177800" y="15240"/>
                    <a:pt x="179070" y="22860"/>
                  </a:cubicBezTo>
                  <a:cubicBezTo>
                    <a:pt x="182880" y="40640"/>
                    <a:pt x="144780" y="96520"/>
                    <a:pt x="127000" y="121920"/>
                  </a:cubicBezTo>
                  <a:cubicBezTo>
                    <a:pt x="114300" y="140970"/>
                    <a:pt x="102870" y="154940"/>
                    <a:pt x="86360" y="165100"/>
                  </a:cubicBezTo>
                  <a:cubicBezTo>
                    <a:pt x="69850" y="176530"/>
                    <a:pt x="40640" y="189230"/>
                    <a:pt x="26670" y="185420"/>
                  </a:cubicBezTo>
                  <a:cubicBezTo>
                    <a:pt x="15240" y="181610"/>
                    <a:pt x="2540" y="163830"/>
                    <a:pt x="2540" y="154940"/>
                  </a:cubicBezTo>
                  <a:cubicBezTo>
                    <a:pt x="2540" y="148590"/>
                    <a:pt x="12700" y="135890"/>
                    <a:pt x="17780" y="137160"/>
                  </a:cubicBezTo>
                  <a:cubicBezTo>
                    <a:pt x="25400" y="138430"/>
                    <a:pt x="45720" y="180340"/>
                    <a:pt x="41910" y="185420"/>
                  </a:cubicBezTo>
                  <a:cubicBezTo>
                    <a:pt x="39370" y="189230"/>
                    <a:pt x="17780" y="185420"/>
                    <a:pt x="12700" y="179070"/>
                  </a:cubicBezTo>
                  <a:cubicBezTo>
                    <a:pt x="7620" y="172720"/>
                    <a:pt x="3810" y="161290"/>
                    <a:pt x="7620" y="151130"/>
                  </a:cubicBezTo>
                  <a:cubicBezTo>
                    <a:pt x="15240" y="132080"/>
                    <a:pt x="68580" y="109220"/>
                    <a:pt x="88900" y="85090"/>
                  </a:cubicBezTo>
                  <a:cubicBezTo>
                    <a:pt x="106680" y="63500"/>
                    <a:pt x="109220" y="29210"/>
                    <a:pt x="125730" y="16510"/>
                  </a:cubicBezTo>
                  <a:cubicBezTo>
                    <a:pt x="138430" y="6350"/>
                    <a:pt x="153670" y="0"/>
                    <a:pt x="171450" y="5080"/>
                  </a:cubicBezTo>
                  <a:cubicBezTo>
                    <a:pt x="204470" y="13970"/>
                    <a:pt x="288290" y="96520"/>
                    <a:pt x="295910" y="127000"/>
                  </a:cubicBezTo>
                  <a:cubicBezTo>
                    <a:pt x="299720" y="140970"/>
                    <a:pt x="293370" y="157480"/>
                    <a:pt x="285750" y="162560"/>
                  </a:cubicBezTo>
                  <a:cubicBezTo>
                    <a:pt x="279400" y="166370"/>
                    <a:pt x="260350" y="162560"/>
                    <a:pt x="255270" y="156210"/>
                  </a:cubicBezTo>
                  <a:cubicBezTo>
                    <a:pt x="250190" y="148590"/>
                    <a:pt x="251460" y="124460"/>
                    <a:pt x="257810" y="119380"/>
                  </a:cubicBezTo>
                  <a:cubicBezTo>
                    <a:pt x="264160" y="114300"/>
                    <a:pt x="289560" y="118110"/>
                    <a:pt x="294640" y="124460"/>
                  </a:cubicBezTo>
                  <a:cubicBezTo>
                    <a:pt x="299720" y="130810"/>
                    <a:pt x="294640" y="154940"/>
                    <a:pt x="288290" y="161290"/>
                  </a:cubicBezTo>
                  <a:cubicBezTo>
                    <a:pt x="283210" y="166370"/>
                    <a:pt x="273050" y="165100"/>
                    <a:pt x="264160" y="162560"/>
                  </a:cubicBezTo>
                  <a:cubicBezTo>
                    <a:pt x="248920" y="158750"/>
                    <a:pt x="222250" y="139700"/>
                    <a:pt x="207010" y="124460"/>
                  </a:cubicBezTo>
                  <a:cubicBezTo>
                    <a:pt x="193040" y="110490"/>
                    <a:pt x="186690" y="82550"/>
                    <a:pt x="173990" y="73660"/>
                  </a:cubicBezTo>
                  <a:cubicBezTo>
                    <a:pt x="165100" y="68580"/>
                    <a:pt x="153670" y="64770"/>
                    <a:pt x="147320" y="68580"/>
                  </a:cubicBezTo>
                  <a:cubicBezTo>
                    <a:pt x="139700" y="72390"/>
                    <a:pt x="140970" y="91440"/>
                    <a:pt x="132080" y="104140"/>
                  </a:cubicBezTo>
                  <a:cubicBezTo>
                    <a:pt x="115570" y="127000"/>
                    <a:pt x="66040" y="181610"/>
                    <a:pt x="41910" y="185420"/>
                  </a:cubicBezTo>
                  <a:cubicBezTo>
                    <a:pt x="27940" y="187960"/>
                    <a:pt x="8890" y="177800"/>
                    <a:pt x="6350" y="168910"/>
                  </a:cubicBezTo>
                  <a:cubicBezTo>
                    <a:pt x="3810" y="161290"/>
                    <a:pt x="16510" y="138430"/>
                    <a:pt x="21590" y="138430"/>
                  </a:cubicBezTo>
                  <a:cubicBezTo>
                    <a:pt x="27940" y="138430"/>
                    <a:pt x="41910" y="176530"/>
                    <a:pt x="38100" y="182880"/>
                  </a:cubicBezTo>
                  <a:cubicBezTo>
                    <a:pt x="35560" y="186690"/>
                    <a:pt x="20320" y="185420"/>
                    <a:pt x="13970" y="181610"/>
                  </a:cubicBezTo>
                  <a:cubicBezTo>
                    <a:pt x="7620" y="176530"/>
                    <a:pt x="0" y="162560"/>
                    <a:pt x="2540" y="154940"/>
                  </a:cubicBezTo>
                  <a:cubicBezTo>
                    <a:pt x="6350" y="144780"/>
                    <a:pt x="34290" y="143510"/>
                    <a:pt x="50800" y="129540"/>
                  </a:cubicBezTo>
                  <a:cubicBezTo>
                    <a:pt x="78740" y="105410"/>
                    <a:pt x="116840" y="19050"/>
                    <a:pt x="143510" y="11430"/>
                  </a:cubicBezTo>
                  <a:cubicBezTo>
                    <a:pt x="156210" y="7620"/>
                    <a:pt x="172720" y="12700"/>
                    <a:pt x="179070" y="22860"/>
                  </a:cubicBezTo>
                  <a:cubicBezTo>
                    <a:pt x="189230" y="36830"/>
                    <a:pt x="181610" y="73660"/>
                    <a:pt x="176530" y="100330"/>
                  </a:cubicBezTo>
                  <a:cubicBezTo>
                    <a:pt x="170180" y="130810"/>
                    <a:pt x="144780" y="172720"/>
                    <a:pt x="142240" y="196850"/>
                  </a:cubicBezTo>
                  <a:cubicBezTo>
                    <a:pt x="140970" y="209550"/>
                    <a:pt x="140970" y="218440"/>
                    <a:pt x="144780" y="228600"/>
                  </a:cubicBezTo>
                  <a:cubicBezTo>
                    <a:pt x="149860" y="242570"/>
                    <a:pt x="170180" y="252730"/>
                    <a:pt x="179070" y="271780"/>
                  </a:cubicBezTo>
                  <a:cubicBezTo>
                    <a:pt x="190500" y="295910"/>
                    <a:pt x="200660" y="330200"/>
                    <a:pt x="198120" y="365760"/>
                  </a:cubicBezTo>
                  <a:cubicBezTo>
                    <a:pt x="194310" y="411480"/>
                    <a:pt x="148590" y="487680"/>
                    <a:pt x="142240" y="523240"/>
                  </a:cubicBezTo>
                  <a:cubicBezTo>
                    <a:pt x="138430" y="541020"/>
                    <a:pt x="147320" y="556260"/>
                    <a:pt x="140970" y="565150"/>
                  </a:cubicBezTo>
                  <a:cubicBezTo>
                    <a:pt x="134620" y="572770"/>
                    <a:pt x="116840" y="576580"/>
                    <a:pt x="109220" y="574040"/>
                  </a:cubicBezTo>
                  <a:cubicBezTo>
                    <a:pt x="101600" y="571500"/>
                    <a:pt x="93980" y="558800"/>
                    <a:pt x="93980" y="548640"/>
                  </a:cubicBezTo>
                  <a:cubicBezTo>
                    <a:pt x="93980" y="533400"/>
                    <a:pt x="110490" y="497840"/>
                    <a:pt x="123190" y="490220"/>
                  </a:cubicBezTo>
                  <a:cubicBezTo>
                    <a:pt x="132080" y="485140"/>
                    <a:pt x="146050" y="487680"/>
                    <a:pt x="152400" y="492760"/>
                  </a:cubicBezTo>
                  <a:cubicBezTo>
                    <a:pt x="158750" y="497840"/>
                    <a:pt x="160020" y="520700"/>
                    <a:pt x="160020" y="520700"/>
                  </a:cubicBezTo>
                </a:path>
              </a:pathLst>
            </a:custGeom>
            <a:solidFill>
              <a:srgbClr val="404040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3342322" y="9100185"/>
            <a:ext cx="558165" cy="626745"/>
            <a:chOff x="0" y="0"/>
            <a:chExt cx="744220" cy="835660"/>
          </a:xfrm>
        </p:grpSpPr>
        <p:sp>
          <p:nvSpPr>
            <p:cNvPr id="30" name="Freeform 30"/>
            <p:cNvSpPr/>
            <p:nvPr/>
          </p:nvSpPr>
          <p:spPr>
            <a:xfrm>
              <a:off x="44450" y="45720"/>
              <a:ext cx="648970" cy="742950"/>
            </a:xfrm>
            <a:custGeom>
              <a:avLst/>
              <a:gdLst/>
              <a:ahLst/>
              <a:cxnLst/>
              <a:rect l="l" t="t" r="r" b="b"/>
              <a:pathLst>
                <a:path w="648970" h="742950">
                  <a:moveTo>
                    <a:pt x="584200" y="703580"/>
                  </a:moveTo>
                  <a:cubicBezTo>
                    <a:pt x="596900" y="633730"/>
                    <a:pt x="539750" y="610870"/>
                    <a:pt x="505460" y="595630"/>
                  </a:cubicBezTo>
                  <a:cubicBezTo>
                    <a:pt x="471170" y="580390"/>
                    <a:pt x="433070" y="579120"/>
                    <a:pt x="398780" y="563880"/>
                  </a:cubicBezTo>
                  <a:cubicBezTo>
                    <a:pt x="364490" y="548640"/>
                    <a:pt x="320040" y="523240"/>
                    <a:pt x="302260" y="502920"/>
                  </a:cubicBezTo>
                  <a:cubicBezTo>
                    <a:pt x="292100" y="491490"/>
                    <a:pt x="287020" y="482600"/>
                    <a:pt x="284480" y="468630"/>
                  </a:cubicBezTo>
                  <a:cubicBezTo>
                    <a:pt x="281940" y="452120"/>
                    <a:pt x="287020" y="429260"/>
                    <a:pt x="292100" y="407670"/>
                  </a:cubicBezTo>
                  <a:cubicBezTo>
                    <a:pt x="298450" y="379730"/>
                    <a:pt x="331470" y="344170"/>
                    <a:pt x="326390" y="316230"/>
                  </a:cubicBezTo>
                  <a:cubicBezTo>
                    <a:pt x="320040" y="288290"/>
                    <a:pt x="279400" y="259080"/>
                    <a:pt x="255270" y="241300"/>
                  </a:cubicBezTo>
                  <a:cubicBezTo>
                    <a:pt x="236220" y="227330"/>
                    <a:pt x="212090" y="224790"/>
                    <a:pt x="195580" y="210820"/>
                  </a:cubicBezTo>
                  <a:cubicBezTo>
                    <a:pt x="179070" y="198120"/>
                    <a:pt x="163830" y="182880"/>
                    <a:pt x="156210" y="161290"/>
                  </a:cubicBezTo>
                  <a:cubicBezTo>
                    <a:pt x="144780" y="132080"/>
                    <a:pt x="142240" y="67310"/>
                    <a:pt x="149860" y="45720"/>
                  </a:cubicBezTo>
                  <a:cubicBezTo>
                    <a:pt x="153670" y="36830"/>
                    <a:pt x="158750" y="30480"/>
                    <a:pt x="165100" y="27940"/>
                  </a:cubicBezTo>
                  <a:cubicBezTo>
                    <a:pt x="172720" y="25400"/>
                    <a:pt x="187960" y="29210"/>
                    <a:pt x="194310" y="34290"/>
                  </a:cubicBezTo>
                  <a:cubicBezTo>
                    <a:pt x="199390" y="38100"/>
                    <a:pt x="201930" y="45720"/>
                    <a:pt x="200660" y="52070"/>
                  </a:cubicBezTo>
                  <a:cubicBezTo>
                    <a:pt x="198120" y="60960"/>
                    <a:pt x="181610" y="74930"/>
                    <a:pt x="168910" y="80010"/>
                  </a:cubicBezTo>
                  <a:cubicBezTo>
                    <a:pt x="157480" y="85090"/>
                    <a:pt x="140970" y="77470"/>
                    <a:pt x="129540" y="81280"/>
                  </a:cubicBezTo>
                  <a:cubicBezTo>
                    <a:pt x="119380" y="85090"/>
                    <a:pt x="113030" y="92710"/>
                    <a:pt x="104140" y="104140"/>
                  </a:cubicBezTo>
                  <a:cubicBezTo>
                    <a:pt x="88900" y="123190"/>
                    <a:pt x="66040" y="163830"/>
                    <a:pt x="57150" y="193040"/>
                  </a:cubicBezTo>
                  <a:cubicBezTo>
                    <a:pt x="49530" y="219710"/>
                    <a:pt x="59690" y="260350"/>
                    <a:pt x="49530" y="273050"/>
                  </a:cubicBezTo>
                  <a:cubicBezTo>
                    <a:pt x="44450" y="279400"/>
                    <a:pt x="33020" y="281940"/>
                    <a:pt x="26670" y="280670"/>
                  </a:cubicBezTo>
                  <a:cubicBezTo>
                    <a:pt x="19050" y="279400"/>
                    <a:pt x="7620" y="271780"/>
                    <a:pt x="6350" y="260350"/>
                  </a:cubicBezTo>
                  <a:cubicBezTo>
                    <a:pt x="1270" y="223520"/>
                    <a:pt x="119380" y="20320"/>
                    <a:pt x="157480" y="5080"/>
                  </a:cubicBezTo>
                  <a:cubicBezTo>
                    <a:pt x="171450" y="0"/>
                    <a:pt x="190500" y="8890"/>
                    <a:pt x="194310" y="16510"/>
                  </a:cubicBezTo>
                  <a:cubicBezTo>
                    <a:pt x="198120" y="24130"/>
                    <a:pt x="184150" y="49530"/>
                    <a:pt x="184150" y="49530"/>
                  </a:cubicBezTo>
                  <a:cubicBezTo>
                    <a:pt x="184150" y="49530"/>
                    <a:pt x="186690" y="11430"/>
                    <a:pt x="194310" y="8890"/>
                  </a:cubicBezTo>
                  <a:cubicBezTo>
                    <a:pt x="205740" y="5080"/>
                    <a:pt x="234950" y="53340"/>
                    <a:pt x="259080" y="66040"/>
                  </a:cubicBezTo>
                  <a:cubicBezTo>
                    <a:pt x="281940" y="78740"/>
                    <a:pt x="309880" y="85090"/>
                    <a:pt x="336550" y="87630"/>
                  </a:cubicBezTo>
                  <a:cubicBezTo>
                    <a:pt x="361950" y="90170"/>
                    <a:pt x="401320" y="74930"/>
                    <a:pt x="414020" y="85090"/>
                  </a:cubicBezTo>
                  <a:cubicBezTo>
                    <a:pt x="421640" y="91440"/>
                    <a:pt x="416560" y="114300"/>
                    <a:pt x="421640" y="116840"/>
                  </a:cubicBezTo>
                  <a:cubicBezTo>
                    <a:pt x="425450" y="119380"/>
                    <a:pt x="431800" y="109220"/>
                    <a:pt x="438150" y="109220"/>
                  </a:cubicBezTo>
                  <a:cubicBezTo>
                    <a:pt x="445770" y="109220"/>
                    <a:pt x="459740" y="116840"/>
                    <a:pt x="463550" y="124460"/>
                  </a:cubicBezTo>
                  <a:cubicBezTo>
                    <a:pt x="467360" y="132080"/>
                    <a:pt x="458470" y="152400"/>
                    <a:pt x="458470" y="152400"/>
                  </a:cubicBezTo>
                  <a:cubicBezTo>
                    <a:pt x="458470" y="152400"/>
                    <a:pt x="464820" y="132080"/>
                    <a:pt x="464820" y="132080"/>
                  </a:cubicBezTo>
                  <a:cubicBezTo>
                    <a:pt x="464820" y="132080"/>
                    <a:pt x="462280" y="148590"/>
                    <a:pt x="457200" y="153670"/>
                  </a:cubicBezTo>
                  <a:cubicBezTo>
                    <a:pt x="452120" y="158750"/>
                    <a:pt x="439420" y="161290"/>
                    <a:pt x="433070" y="160020"/>
                  </a:cubicBezTo>
                  <a:cubicBezTo>
                    <a:pt x="426720" y="158750"/>
                    <a:pt x="419100" y="149860"/>
                    <a:pt x="416560" y="143510"/>
                  </a:cubicBezTo>
                  <a:cubicBezTo>
                    <a:pt x="414020" y="137160"/>
                    <a:pt x="415290" y="125730"/>
                    <a:pt x="419100" y="119380"/>
                  </a:cubicBezTo>
                  <a:cubicBezTo>
                    <a:pt x="422910" y="114300"/>
                    <a:pt x="433070" y="109220"/>
                    <a:pt x="440690" y="109220"/>
                  </a:cubicBezTo>
                  <a:cubicBezTo>
                    <a:pt x="448310" y="109220"/>
                    <a:pt x="458470" y="115570"/>
                    <a:pt x="462280" y="121920"/>
                  </a:cubicBezTo>
                  <a:cubicBezTo>
                    <a:pt x="466090" y="128270"/>
                    <a:pt x="467360" y="139700"/>
                    <a:pt x="463550" y="146050"/>
                  </a:cubicBezTo>
                  <a:cubicBezTo>
                    <a:pt x="459740" y="153670"/>
                    <a:pt x="443230" y="161290"/>
                    <a:pt x="435610" y="160020"/>
                  </a:cubicBezTo>
                  <a:cubicBezTo>
                    <a:pt x="427990" y="160020"/>
                    <a:pt x="419100" y="152400"/>
                    <a:pt x="416560" y="146050"/>
                  </a:cubicBezTo>
                  <a:cubicBezTo>
                    <a:pt x="414020" y="138430"/>
                    <a:pt x="416560" y="123190"/>
                    <a:pt x="421640" y="116840"/>
                  </a:cubicBezTo>
                  <a:cubicBezTo>
                    <a:pt x="426720" y="111760"/>
                    <a:pt x="436880" y="109220"/>
                    <a:pt x="444500" y="110490"/>
                  </a:cubicBezTo>
                  <a:cubicBezTo>
                    <a:pt x="450850" y="111760"/>
                    <a:pt x="461010" y="118110"/>
                    <a:pt x="463550" y="124460"/>
                  </a:cubicBezTo>
                  <a:cubicBezTo>
                    <a:pt x="466090" y="132080"/>
                    <a:pt x="466090" y="147320"/>
                    <a:pt x="458470" y="152400"/>
                  </a:cubicBezTo>
                  <a:cubicBezTo>
                    <a:pt x="436880" y="167640"/>
                    <a:pt x="303530" y="138430"/>
                    <a:pt x="252730" y="115570"/>
                  </a:cubicBezTo>
                  <a:cubicBezTo>
                    <a:pt x="218440" y="100330"/>
                    <a:pt x="190500" y="77470"/>
                    <a:pt x="175260" y="55880"/>
                  </a:cubicBezTo>
                  <a:cubicBezTo>
                    <a:pt x="163830" y="39370"/>
                    <a:pt x="152400" y="11430"/>
                    <a:pt x="157480" y="5080"/>
                  </a:cubicBezTo>
                  <a:cubicBezTo>
                    <a:pt x="161290" y="0"/>
                    <a:pt x="180340" y="2540"/>
                    <a:pt x="186690" y="7620"/>
                  </a:cubicBezTo>
                  <a:cubicBezTo>
                    <a:pt x="193040" y="12700"/>
                    <a:pt x="196850" y="22860"/>
                    <a:pt x="195580" y="35560"/>
                  </a:cubicBezTo>
                  <a:cubicBezTo>
                    <a:pt x="190500" y="76200"/>
                    <a:pt x="85090" y="238760"/>
                    <a:pt x="53340" y="267970"/>
                  </a:cubicBezTo>
                  <a:cubicBezTo>
                    <a:pt x="43180" y="276860"/>
                    <a:pt x="34290" y="281940"/>
                    <a:pt x="26670" y="280670"/>
                  </a:cubicBezTo>
                  <a:cubicBezTo>
                    <a:pt x="19050" y="279400"/>
                    <a:pt x="10160" y="270510"/>
                    <a:pt x="6350" y="260350"/>
                  </a:cubicBezTo>
                  <a:cubicBezTo>
                    <a:pt x="0" y="243840"/>
                    <a:pt x="3810" y="209550"/>
                    <a:pt x="11430" y="181610"/>
                  </a:cubicBezTo>
                  <a:cubicBezTo>
                    <a:pt x="21590" y="146050"/>
                    <a:pt x="52070" y="88900"/>
                    <a:pt x="69850" y="67310"/>
                  </a:cubicBezTo>
                  <a:cubicBezTo>
                    <a:pt x="78740" y="57150"/>
                    <a:pt x="85090" y="53340"/>
                    <a:pt x="93980" y="46990"/>
                  </a:cubicBezTo>
                  <a:cubicBezTo>
                    <a:pt x="102870" y="40640"/>
                    <a:pt x="115570" y="30480"/>
                    <a:pt x="124460" y="31750"/>
                  </a:cubicBezTo>
                  <a:cubicBezTo>
                    <a:pt x="133350" y="33020"/>
                    <a:pt x="143510" y="53340"/>
                    <a:pt x="149860" y="52070"/>
                  </a:cubicBezTo>
                  <a:cubicBezTo>
                    <a:pt x="156210" y="50800"/>
                    <a:pt x="157480" y="30480"/>
                    <a:pt x="165100" y="27940"/>
                  </a:cubicBezTo>
                  <a:cubicBezTo>
                    <a:pt x="172720" y="25400"/>
                    <a:pt x="187960" y="26670"/>
                    <a:pt x="194310" y="34290"/>
                  </a:cubicBezTo>
                  <a:cubicBezTo>
                    <a:pt x="207010" y="49530"/>
                    <a:pt x="184150" y="116840"/>
                    <a:pt x="200660" y="146050"/>
                  </a:cubicBezTo>
                  <a:cubicBezTo>
                    <a:pt x="217170" y="175260"/>
                    <a:pt x="266700" y="184150"/>
                    <a:pt x="294640" y="209550"/>
                  </a:cubicBezTo>
                  <a:cubicBezTo>
                    <a:pt x="322580" y="233680"/>
                    <a:pt x="358140" y="270510"/>
                    <a:pt x="368300" y="294640"/>
                  </a:cubicBezTo>
                  <a:cubicBezTo>
                    <a:pt x="374650" y="308610"/>
                    <a:pt x="373380" y="314960"/>
                    <a:pt x="372110" y="331470"/>
                  </a:cubicBezTo>
                  <a:cubicBezTo>
                    <a:pt x="369570" y="361950"/>
                    <a:pt x="322580" y="431800"/>
                    <a:pt x="334010" y="463550"/>
                  </a:cubicBezTo>
                  <a:cubicBezTo>
                    <a:pt x="344170" y="490220"/>
                    <a:pt x="386080" y="502920"/>
                    <a:pt x="416560" y="516890"/>
                  </a:cubicBezTo>
                  <a:cubicBezTo>
                    <a:pt x="450850" y="533400"/>
                    <a:pt x="497840" y="534670"/>
                    <a:pt x="533400" y="552450"/>
                  </a:cubicBezTo>
                  <a:cubicBezTo>
                    <a:pt x="568960" y="568960"/>
                    <a:pt x="613410" y="594360"/>
                    <a:pt x="631190" y="619760"/>
                  </a:cubicBezTo>
                  <a:cubicBezTo>
                    <a:pt x="643890" y="637540"/>
                    <a:pt x="648970" y="657860"/>
                    <a:pt x="648970" y="675640"/>
                  </a:cubicBezTo>
                  <a:cubicBezTo>
                    <a:pt x="648970" y="693420"/>
                    <a:pt x="640080" y="716280"/>
                    <a:pt x="629920" y="726440"/>
                  </a:cubicBezTo>
                  <a:cubicBezTo>
                    <a:pt x="622300" y="735330"/>
                    <a:pt x="605790" y="742950"/>
                    <a:pt x="598170" y="739140"/>
                  </a:cubicBezTo>
                  <a:cubicBezTo>
                    <a:pt x="590550" y="735330"/>
                    <a:pt x="584200" y="703580"/>
                    <a:pt x="584200" y="703580"/>
                  </a:cubicBezTo>
                </a:path>
              </a:pathLst>
            </a:custGeom>
            <a:solidFill>
              <a:srgbClr val="404040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23796308" y="11079480"/>
            <a:ext cx="48756570" cy="45354240"/>
            <a:chOff x="0" y="0"/>
            <a:chExt cx="65008760" cy="60472320"/>
          </a:xfrm>
        </p:grpSpPr>
        <p:sp>
          <p:nvSpPr>
            <p:cNvPr id="32" name="Freeform 32"/>
            <p:cNvSpPr/>
            <p:nvPr/>
          </p:nvSpPr>
          <p:spPr>
            <a:xfrm>
              <a:off x="46988" y="50801"/>
              <a:ext cx="64912241" cy="60351670"/>
            </a:xfrm>
            <a:custGeom>
              <a:avLst/>
              <a:gdLst/>
              <a:ahLst/>
              <a:cxnLst/>
              <a:rect l="l" t="t" r="r" b="b"/>
              <a:pathLst>
                <a:path w="64912241" h="60351670">
                  <a:moveTo>
                    <a:pt x="64893191" y="60351670"/>
                  </a:moveTo>
                  <a:cubicBezTo>
                    <a:pt x="64597283" y="60337699"/>
                    <a:pt x="63489841" y="59574428"/>
                    <a:pt x="62593220" y="58985149"/>
                  </a:cubicBezTo>
                  <a:cubicBezTo>
                    <a:pt x="61170820" y="58051699"/>
                    <a:pt x="59207398" y="56636920"/>
                    <a:pt x="57167783" y="55228491"/>
                  </a:cubicBezTo>
                  <a:cubicBezTo>
                    <a:pt x="54537612" y="53412391"/>
                    <a:pt x="51440080" y="51484531"/>
                    <a:pt x="48126651" y="49002949"/>
                  </a:cubicBezTo>
                  <a:cubicBezTo>
                    <a:pt x="43801030" y="45763181"/>
                    <a:pt x="38155880" y="40391081"/>
                    <a:pt x="33616901" y="37204649"/>
                  </a:cubicBezTo>
                  <a:cubicBezTo>
                    <a:pt x="29964380" y="34640520"/>
                    <a:pt x="26649680" y="34065210"/>
                    <a:pt x="23237191" y="30962599"/>
                  </a:cubicBezTo>
                  <a:cubicBezTo>
                    <a:pt x="18477230" y="26635710"/>
                    <a:pt x="13437871" y="17597120"/>
                    <a:pt x="9230360" y="12020551"/>
                  </a:cubicBezTo>
                  <a:cubicBezTo>
                    <a:pt x="5859780" y="7553960"/>
                    <a:pt x="138430" y="429260"/>
                    <a:pt x="6350" y="40640"/>
                  </a:cubicBezTo>
                  <a:cubicBezTo>
                    <a:pt x="0" y="22860"/>
                    <a:pt x="2540" y="16510"/>
                    <a:pt x="6350" y="10160"/>
                  </a:cubicBezTo>
                  <a:cubicBezTo>
                    <a:pt x="10160" y="3810"/>
                    <a:pt x="21590" y="0"/>
                    <a:pt x="27940" y="0"/>
                  </a:cubicBezTo>
                  <a:cubicBezTo>
                    <a:pt x="35560" y="0"/>
                    <a:pt x="44450" y="6350"/>
                    <a:pt x="48260" y="12700"/>
                  </a:cubicBezTo>
                  <a:cubicBezTo>
                    <a:pt x="52070" y="19050"/>
                    <a:pt x="52070" y="29210"/>
                    <a:pt x="49530" y="35560"/>
                  </a:cubicBezTo>
                  <a:cubicBezTo>
                    <a:pt x="46990" y="41910"/>
                    <a:pt x="38100" y="49530"/>
                    <a:pt x="30480" y="50800"/>
                  </a:cubicBezTo>
                  <a:cubicBezTo>
                    <a:pt x="22860" y="52070"/>
                    <a:pt x="7620" y="43180"/>
                    <a:pt x="3810" y="36830"/>
                  </a:cubicBezTo>
                  <a:cubicBezTo>
                    <a:pt x="0" y="30480"/>
                    <a:pt x="1270" y="19050"/>
                    <a:pt x="5080" y="12700"/>
                  </a:cubicBezTo>
                  <a:cubicBezTo>
                    <a:pt x="8890" y="6350"/>
                    <a:pt x="17780" y="0"/>
                    <a:pt x="25400" y="0"/>
                  </a:cubicBezTo>
                  <a:cubicBezTo>
                    <a:pt x="31750" y="0"/>
                    <a:pt x="35560" y="1270"/>
                    <a:pt x="46990" y="10160"/>
                  </a:cubicBezTo>
                  <a:cubicBezTo>
                    <a:pt x="339090" y="245110"/>
                    <a:pt x="5901690" y="7523480"/>
                    <a:pt x="9271000" y="11990070"/>
                  </a:cubicBezTo>
                  <a:cubicBezTo>
                    <a:pt x="13475970" y="17562831"/>
                    <a:pt x="18506441" y="26593802"/>
                    <a:pt x="23263860" y="30919420"/>
                  </a:cubicBezTo>
                  <a:cubicBezTo>
                    <a:pt x="26677620" y="34023299"/>
                    <a:pt x="29996130" y="34599881"/>
                    <a:pt x="33649920" y="37165281"/>
                  </a:cubicBezTo>
                  <a:cubicBezTo>
                    <a:pt x="38188901" y="40351710"/>
                    <a:pt x="43831512" y="45722541"/>
                    <a:pt x="48155859" y="48961041"/>
                  </a:cubicBezTo>
                  <a:cubicBezTo>
                    <a:pt x="51469291" y="51442620"/>
                    <a:pt x="54566820" y="53370478"/>
                    <a:pt x="57196991" y="55186578"/>
                  </a:cubicBezTo>
                  <a:cubicBezTo>
                    <a:pt x="59235341" y="56593741"/>
                    <a:pt x="61205112" y="58008520"/>
                    <a:pt x="62621162" y="58941970"/>
                  </a:cubicBezTo>
                  <a:cubicBezTo>
                    <a:pt x="63510162" y="59528713"/>
                    <a:pt x="64588391" y="60285628"/>
                    <a:pt x="64823341" y="60324999"/>
                  </a:cubicBezTo>
                  <a:cubicBezTo>
                    <a:pt x="64863983" y="60331349"/>
                    <a:pt x="64888112" y="60300870"/>
                    <a:pt x="64900812" y="60307220"/>
                  </a:cubicBezTo>
                  <a:cubicBezTo>
                    <a:pt x="64908433" y="60311028"/>
                    <a:pt x="64912241" y="60321191"/>
                    <a:pt x="64910970" y="60328813"/>
                  </a:cubicBezTo>
                  <a:cubicBezTo>
                    <a:pt x="64909698" y="60336428"/>
                    <a:pt x="64893191" y="60351670"/>
                    <a:pt x="64893191" y="60351670"/>
                  </a:cubicBezTo>
                </a:path>
              </a:pathLst>
            </a:custGeom>
            <a:solidFill>
              <a:srgbClr val="404040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" name="Freeform 33"/>
          <p:cNvSpPr/>
          <p:nvPr/>
        </p:nvSpPr>
        <p:spPr>
          <a:xfrm>
            <a:off x="9364885" y="-16124"/>
            <a:ext cx="8084915" cy="5997824"/>
          </a:xfrm>
          <a:custGeom>
            <a:avLst/>
            <a:gdLst/>
            <a:ahLst/>
            <a:cxnLst/>
            <a:rect l="l" t="t" r="r" b="b"/>
            <a:pathLst>
              <a:path w="5822137" h="3878999">
                <a:moveTo>
                  <a:pt x="0" y="0"/>
                </a:moveTo>
                <a:lnTo>
                  <a:pt x="5822138" y="0"/>
                </a:lnTo>
                <a:lnTo>
                  <a:pt x="5822138" y="3879000"/>
                </a:lnTo>
                <a:lnTo>
                  <a:pt x="0" y="3879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4" name="Freeform 34"/>
          <p:cNvSpPr/>
          <p:nvPr/>
        </p:nvSpPr>
        <p:spPr>
          <a:xfrm>
            <a:off x="7087396" y="6127754"/>
            <a:ext cx="4917547" cy="4190999"/>
          </a:xfrm>
          <a:custGeom>
            <a:avLst/>
            <a:gdLst/>
            <a:ahLst/>
            <a:cxnLst/>
            <a:rect l="l" t="t" r="r" b="b"/>
            <a:pathLst>
              <a:path w="4596136" h="3809047">
                <a:moveTo>
                  <a:pt x="0" y="0"/>
                </a:moveTo>
                <a:lnTo>
                  <a:pt x="4596136" y="0"/>
                </a:lnTo>
                <a:lnTo>
                  <a:pt x="4596136" y="3809048"/>
                </a:lnTo>
                <a:lnTo>
                  <a:pt x="0" y="380904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5" name="TextBox 35"/>
          <p:cNvSpPr txBox="1"/>
          <p:nvPr/>
        </p:nvSpPr>
        <p:spPr>
          <a:xfrm>
            <a:off x="311134" y="594840"/>
            <a:ext cx="4762881" cy="14239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50"/>
              </a:lnSpc>
            </a:pPr>
            <a:r>
              <a:rPr lang="en-US" sz="3600" dirty="0">
                <a:solidFill>
                  <a:srgbClr val="000000"/>
                </a:solidFill>
                <a:latin typeface="Canva Sans Bold"/>
              </a:rPr>
              <a:t>Roots work to anchor the plant to the ground 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2753129" y="7133927"/>
            <a:ext cx="4509820" cy="20005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89"/>
              </a:lnSpc>
            </a:pPr>
            <a:r>
              <a:rPr lang="en-US" sz="3600" dirty="0">
                <a:solidFill>
                  <a:srgbClr val="000000"/>
                </a:solidFill>
                <a:latin typeface="Canva Sans Bold"/>
              </a:rPr>
              <a:t>Roots also absorb water and minerals for the plant from the soil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129</Words>
  <Application>Microsoft Office PowerPoint</Application>
  <PresentationFormat>Custom</PresentationFormat>
  <Paragraphs>20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Calibri</vt:lpstr>
      <vt:lpstr>Aptos</vt:lpstr>
      <vt:lpstr>Congenial</vt:lpstr>
      <vt:lpstr>Arial</vt:lpstr>
      <vt:lpstr>Canva Sans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Root Anatomy and Functions Barrow Presentation</dc:title>
  <dc:creator>Melissa Sikes</dc:creator>
  <cp:lastModifiedBy>Mel Sikes</cp:lastModifiedBy>
  <cp:revision>11</cp:revision>
  <dcterms:created xsi:type="dcterms:W3CDTF">2006-08-16T00:00:00Z</dcterms:created>
  <dcterms:modified xsi:type="dcterms:W3CDTF">2024-03-22T23:57:40Z</dcterms:modified>
  <dc:identifier>DAFr1qvVLiA</dc:identifier>
</cp:coreProperties>
</file>